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8" r:id="rId5"/>
    <p:sldMasterId id="2147483691" r:id="rId6"/>
  </p:sldMasterIdLst>
  <p:handoutMasterIdLst>
    <p:handoutMasterId r:id="rId13"/>
  </p:handoutMasterIdLst>
  <p:sldIdLst>
    <p:sldId id="289" r:id="rId7"/>
    <p:sldId id="282" r:id="rId8"/>
    <p:sldId id="298" r:id="rId9"/>
    <p:sldId id="256" r:id="rId10"/>
    <p:sldId id="285" r:id="rId11"/>
    <p:sldId id="28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83CDF78-ECB3-8C99-09F7-167BDE358758}" name="Susan Richards" initials="SR" userId="S::Susan.Richards@ciria.org::9632d2e7-335a-4461-a9c9-604c115c2e1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8329"/>
    <a:srgbClr val="6F7073"/>
    <a:srgbClr val="78B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5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13E7831-DB65-464A-B115-95BC185969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72B89B-D86C-41FB-AFF3-36F47BD5D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74F6D-072C-4498-90D2-AE7AEC598871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CEDA8D-CD75-45C6-ACEC-35F9E1213B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8950D0-1384-49A7-BEAF-9A1D1D9AD8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792B4-2230-46BE-BDD4-FB57B2815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14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mailto:bigawards@ciria.org" TargetMode="External"/><Relationship Id="rId2" Type="http://schemas.openxmlformats.org/officeDocument/2006/relationships/hyperlink" Target="http://www.bigchallenge.info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50E86-30C8-4422-92A1-1279E87FF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rm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AEFF62-F8A5-4137-86D8-0FD4A520C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74925"/>
          </a:xfrm>
        </p:spPr>
        <p:txBody>
          <a:bodyPr anchor="t">
            <a:normAutofit/>
          </a:bodyPr>
          <a:lstStyle>
            <a:lvl1pPr marL="0" indent="0" algn="l">
              <a:buNone/>
              <a:defRPr sz="28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Text Placeholder 20">
            <a:extLst>
              <a:ext uri="{FF2B5EF4-FFF2-40B4-BE49-F238E27FC236}">
                <a16:creationId xmlns:a16="http://schemas.microsoft.com/office/drawing/2014/main" id="{52E4136A-58AF-415C-88D8-3F8F64B0193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33426" y="5289485"/>
            <a:ext cx="6017443" cy="443739"/>
          </a:xfrm>
        </p:spPr>
        <p:txBody>
          <a:bodyPr>
            <a:noAutofit/>
          </a:bodyPr>
          <a:lstStyle>
            <a:lvl1pPr marL="0" indent="0" algn="l">
              <a:buNone/>
              <a:defRPr sz="24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Twitter promo</a:t>
            </a:r>
          </a:p>
        </p:txBody>
      </p:sp>
      <p:sp>
        <p:nvSpPr>
          <p:cNvPr id="7" name="Text Placeholder 20">
            <a:extLst>
              <a:ext uri="{FF2B5EF4-FFF2-40B4-BE49-F238E27FC236}">
                <a16:creationId xmlns:a16="http://schemas.microsoft.com/office/drawing/2014/main" id="{CEC0581B-A684-4943-B609-A3AF5DDF50E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24000" y="5733224"/>
            <a:ext cx="6026869" cy="443738"/>
          </a:xfrm>
        </p:spPr>
        <p:txBody>
          <a:bodyPr>
            <a:noAutofit/>
          </a:bodyPr>
          <a:lstStyle>
            <a:lvl1pPr marL="0" indent="0" algn="l">
              <a:buNone/>
              <a:defRPr sz="24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@ │ #</a:t>
            </a:r>
          </a:p>
        </p:txBody>
      </p:sp>
      <p:sp>
        <p:nvSpPr>
          <p:cNvPr id="8" name="Text Placeholder 20">
            <a:extLst>
              <a:ext uri="{FF2B5EF4-FFF2-40B4-BE49-F238E27FC236}">
                <a16:creationId xmlns:a16="http://schemas.microsoft.com/office/drawing/2014/main" id="{AA978D46-8773-7293-7DC5-BCF5F57C519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33426" y="4845746"/>
            <a:ext cx="6017443" cy="443739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Join in the conversation</a:t>
            </a:r>
          </a:p>
        </p:txBody>
      </p:sp>
    </p:spTree>
    <p:extLst>
      <p:ext uri="{BB962C8B-B14F-4D97-AF65-F5344CB8AC3E}">
        <p14:creationId xmlns:p14="http://schemas.microsoft.com/office/powerpoint/2010/main" val="338074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0C410-964C-42F8-A3F9-CD1E875D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A164D-D2F5-4145-8A93-94FA20F94A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38E14A-F81C-4958-8617-A28C7B61D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E4AC25C-53D3-0195-6A1C-74B09E6FD023}"/>
              </a:ext>
            </a:extLst>
          </p:cNvPr>
          <p:cNvSpPr/>
          <p:nvPr userDrawn="1"/>
        </p:nvSpPr>
        <p:spPr>
          <a:xfrm>
            <a:off x="8238836" y="6354374"/>
            <a:ext cx="35902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@BIGbiodiversity</a:t>
            </a:r>
            <a:r>
              <a:rPr lang="en-GB" sz="1200" b="0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│ </a:t>
            </a:r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0087F8-76CB-61D4-8425-25A62DC044E0}"/>
              </a:ext>
            </a:extLst>
          </p:cNvPr>
          <p:cNvSpPr/>
          <p:nvPr userDrawn="1"/>
        </p:nvSpPr>
        <p:spPr>
          <a:xfrm>
            <a:off x="362931" y="6354375"/>
            <a:ext cx="39689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200" b="0" i="0">
                <a:solidFill>
                  <a:srgbClr val="1A83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BIG Biodiversity Challenge Awards 2024 – entry form</a:t>
            </a:r>
            <a:endParaRPr lang="en-GB" sz="1200" b="0">
              <a:solidFill>
                <a:srgbClr val="1A83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32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FF0EB-9FCB-423A-86B5-1D10FAF0F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D8FDD-7AD8-4147-82EE-840ED37A9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744EBE-D8D7-4D70-89DC-CD496EA0D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18E64C-BBFB-4E1F-BABD-0E92D3A72A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FAF5E9-C7EE-47CF-BC06-842F2E92B2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B14C4C-7B46-4055-5966-912414E629A4}"/>
              </a:ext>
            </a:extLst>
          </p:cNvPr>
          <p:cNvSpPr/>
          <p:nvPr userDrawn="1"/>
        </p:nvSpPr>
        <p:spPr>
          <a:xfrm>
            <a:off x="8238836" y="6354374"/>
            <a:ext cx="35902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@BIGbiodiversity</a:t>
            </a:r>
            <a:r>
              <a:rPr lang="en-GB" sz="1200" b="0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│ </a:t>
            </a:r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BE1868-55AF-B2F1-2E30-03879686D747}"/>
              </a:ext>
            </a:extLst>
          </p:cNvPr>
          <p:cNvSpPr/>
          <p:nvPr userDrawn="1"/>
        </p:nvSpPr>
        <p:spPr>
          <a:xfrm>
            <a:off x="362931" y="6354375"/>
            <a:ext cx="29242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200" b="0" i="0">
                <a:solidFill>
                  <a:srgbClr val="1A83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  <a:endParaRPr lang="en-GB" sz="1200" b="0">
              <a:solidFill>
                <a:srgbClr val="1A83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251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AE660-D059-41B5-B3DE-C27118292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43A1D1-095E-1216-B17B-04126697C7B3}"/>
              </a:ext>
            </a:extLst>
          </p:cNvPr>
          <p:cNvSpPr/>
          <p:nvPr userDrawn="1"/>
        </p:nvSpPr>
        <p:spPr>
          <a:xfrm>
            <a:off x="8238836" y="6354374"/>
            <a:ext cx="35902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@BIGbiodiversity</a:t>
            </a:r>
            <a:r>
              <a:rPr lang="en-GB" sz="1200" b="0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│ </a:t>
            </a:r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D1E7AF-815A-0D59-CD4C-F9F955FA12CB}"/>
              </a:ext>
            </a:extLst>
          </p:cNvPr>
          <p:cNvSpPr/>
          <p:nvPr userDrawn="1"/>
        </p:nvSpPr>
        <p:spPr>
          <a:xfrm>
            <a:off x="362931" y="6354375"/>
            <a:ext cx="29242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200" b="0" i="0">
                <a:solidFill>
                  <a:srgbClr val="1A83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  <a:endParaRPr lang="en-GB" sz="1200" b="0">
              <a:solidFill>
                <a:srgbClr val="1A83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283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AE660-D059-41B5-B3DE-C27118292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041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A94315-E46E-CFEC-5DDA-E70F377DAF3C}"/>
              </a:ext>
            </a:extLst>
          </p:cNvPr>
          <p:cNvSpPr/>
          <p:nvPr userDrawn="1"/>
        </p:nvSpPr>
        <p:spPr>
          <a:xfrm>
            <a:off x="8238836" y="6354374"/>
            <a:ext cx="35902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@BIGbiodiversity</a:t>
            </a:r>
            <a:r>
              <a:rPr lang="en-GB" sz="1200" b="0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│ </a:t>
            </a:r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9078B6-1733-C30D-37EC-E2A731FF315E}"/>
              </a:ext>
            </a:extLst>
          </p:cNvPr>
          <p:cNvSpPr/>
          <p:nvPr userDrawn="1"/>
        </p:nvSpPr>
        <p:spPr>
          <a:xfrm>
            <a:off x="362931" y="6354375"/>
            <a:ext cx="29242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200" b="0" i="0">
                <a:solidFill>
                  <a:srgbClr val="1A83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  <a:endParaRPr lang="en-GB" sz="1200" b="0">
              <a:solidFill>
                <a:srgbClr val="1A83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54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77E63-4F5C-4D59-8A4A-75051CD88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54196-6132-4399-B34C-48350FB64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0D72E5-6C4B-4936-B6EA-9CF202437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46CB0C-F8D6-87B3-6918-C7EC10FAF822}"/>
              </a:ext>
            </a:extLst>
          </p:cNvPr>
          <p:cNvSpPr/>
          <p:nvPr userDrawn="1"/>
        </p:nvSpPr>
        <p:spPr>
          <a:xfrm>
            <a:off x="8238836" y="6354374"/>
            <a:ext cx="35902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@BIGbiodiversity</a:t>
            </a:r>
            <a:r>
              <a:rPr lang="en-GB" sz="1200" b="0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│ </a:t>
            </a:r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F9F59E-1F9D-B210-1C5A-E49239FB0D48}"/>
              </a:ext>
            </a:extLst>
          </p:cNvPr>
          <p:cNvSpPr/>
          <p:nvPr userDrawn="1"/>
        </p:nvSpPr>
        <p:spPr>
          <a:xfrm>
            <a:off x="362931" y="6354375"/>
            <a:ext cx="29242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200" b="0" i="0">
                <a:solidFill>
                  <a:srgbClr val="1A83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  <a:endParaRPr lang="en-GB" sz="1200" b="0">
              <a:solidFill>
                <a:srgbClr val="1A83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515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CFC17-7A67-4852-B4A9-29574D9CD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98E68C-8107-4761-9D18-48D2473A6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4AFC4-7CDB-41D6-B139-21A7C91B1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11AAFB-0511-D318-F77C-DE174F41A5EB}"/>
              </a:ext>
            </a:extLst>
          </p:cNvPr>
          <p:cNvSpPr/>
          <p:nvPr userDrawn="1"/>
        </p:nvSpPr>
        <p:spPr>
          <a:xfrm>
            <a:off x="8238836" y="6354374"/>
            <a:ext cx="35902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@BIGbiodiversity</a:t>
            </a:r>
            <a:r>
              <a:rPr lang="en-GB" sz="1200" b="0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│ </a:t>
            </a:r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2D3245-B083-1DAC-133C-BFEDC4DEF987}"/>
              </a:ext>
            </a:extLst>
          </p:cNvPr>
          <p:cNvSpPr/>
          <p:nvPr userDrawn="1"/>
        </p:nvSpPr>
        <p:spPr>
          <a:xfrm>
            <a:off x="362931" y="6354375"/>
            <a:ext cx="29242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200" b="0" i="0">
                <a:solidFill>
                  <a:srgbClr val="1A83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  <a:endParaRPr lang="en-GB" sz="1200" b="0">
              <a:solidFill>
                <a:srgbClr val="1A83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526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61B72-9DD0-4869-9131-100F9666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13453-111E-4FF6-9105-DB0B9C01E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AD5E20-5AE0-E4DD-AC5B-D2A5F23F7E31}"/>
              </a:ext>
            </a:extLst>
          </p:cNvPr>
          <p:cNvSpPr/>
          <p:nvPr userDrawn="1"/>
        </p:nvSpPr>
        <p:spPr>
          <a:xfrm>
            <a:off x="8238836" y="6354374"/>
            <a:ext cx="35902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@BIGbiodiversity</a:t>
            </a:r>
            <a:r>
              <a:rPr lang="en-GB" sz="1200" b="0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│ </a:t>
            </a:r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C38880-77DE-2E43-E75E-AB18699B46C8}"/>
              </a:ext>
            </a:extLst>
          </p:cNvPr>
          <p:cNvSpPr/>
          <p:nvPr userDrawn="1"/>
        </p:nvSpPr>
        <p:spPr>
          <a:xfrm>
            <a:off x="362931" y="6354375"/>
            <a:ext cx="29242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200" b="0" i="0">
                <a:solidFill>
                  <a:srgbClr val="1A83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  <a:endParaRPr lang="en-GB" sz="1200" b="0">
              <a:solidFill>
                <a:srgbClr val="1A83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008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5DD275-FB24-48F8-B81D-2D8BEDD10E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57A36F-AAA3-4F32-8827-A5A238BF5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015F98-B2EB-815F-FC09-30BFC259FA1C}"/>
              </a:ext>
            </a:extLst>
          </p:cNvPr>
          <p:cNvSpPr/>
          <p:nvPr userDrawn="1"/>
        </p:nvSpPr>
        <p:spPr>
          <a:xfrm>
            <a:off x="8238836" y="6354374"/>
            <a:ext cx="35902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@BIGbiodiversity</a:t>
            </a:r>
            <a:r>
              <a:rPr lang="en-GB" sz="1200" b="0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│ </a:t>
            </a:r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4BC4C8-02F0-747D-6709-AC2865C31DB3}"/>
              </a:ext>
            </a:extLst>
          </p:cNvPr>
          <p:cNvSpPr/>
          <p:nvPr userDrawn="1"/>
        </p:nvSpPr>
        <p:spPr>
          <a:xfrm>
            <a:off x="362931" y="6354375"/>
            <a:ext cx="29242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200" b="0" i="0">
                <a:solidFill>
                  <a:srgbClr val="1A83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  <a:endParaRPr lang="en-GB" sz="1200" b="0">
              <a:solidFill>
                <a:srgbClr val="1A83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1310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34CB-D2BB-4D65-869C-8B01A1825693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3E72-201A-4A6C-A6BA-D6D6F3CAC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07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50E86-30C8-4422-92A1-1279E87FF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rm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AEFF62-F8A5-4137-86D8-0FD4A520C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74925"/>
          </a:xfrm>
        </p:spPr>
        <p:txBody>
          <a:bodyPr>
            <a:normAutofit/>
          </a:bodyPr>
          <a:lstStyle>
            <a:lvl1pPr marL="0" indent="0" algn="l">
              <a:buNone/>
              <a:defRPr sz="28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Text Placeholder 20">
            <a:extLst>
              <a:ext uri="{FF2B5EF4-FFF2-40B4-BE49-F238E27FC236}">
                <a16:creationId xmlns:a16="http://schemas.microsoft.com/office/drawing/2014/main" id="{26BAFDC2-D28E-45E4-9172-F8B4A02C2E7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50557" y="5289485"/>
            <a:ext cx="6017443" cy="443739"/>
          </a:xfrm>
        </p:spPr>
        <p:txBody>
          <a:bodyPr>
            <a:noAutofit/>
          </a:bodyPr>
          <a:lstStyle>
            <a:lvl1pPr marL="0" indent="0" algn="r">
              <a:buNone/>
              <a:defRPr sz="24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Twitter promo</a:t>
            </a:r>
          </a:p>
        </p:txBody>
      </p:sp>
      <p:sp>
        <p:nvSpPr>
          <p:cNvPr id="9" name="Text Placeholder 20">
            <a:extLst>
              <a:ext uri="{FF2B5EF4-FFF2-40B4-BE49-F238E27FC236}">
                <a16:creationId xmlns:a16="http://schemas.microsoft.com/office/drawing/2014/main" id="{4AD77B99-4520-46A1-8EF9-A74B39715A6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41131" y="5733224"/>
            <a:ext cx="6026869" cy="443738"/>
          </a:xfrm>
        </p:spPr>
        <p:txBody>
          <a:bodyPr>
            <a:noAutofit/>
          </a:bodyPr>
          <a:lstStyle>
            <a:lvl1pPr marL="0" indent="0" algn="r">
              <a:buNone/>
              <a:defRPr sz="24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@ │ #</a:t>
            </a:r>
          </a:p>
        </p:txBody>
      </p:sp>
      <p:sp>
        <p:nvSpPr>
          <p:cNvPr id="7" name="Text Placeholder 20">
            <a:extLst>
              <a:ext uri="{FF2B5EF4-FFF2-40B4-BE49-F238E27FC236}">
                <a16:creationId xmlns:a16="http://schemas.microsoft.com/office/drawing/2014/main" id="{B5411BA0-0988-C955-A7FD-F64E9ADB929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641131" y="4845746"/>
            <a:ext cx="6017443" cy="443739"/>
          </a:xfrm>
        </p:spPr>
        <p:txBody>
          <a:bodyPr>
            <a:noAutofit/>
          </a:bodyPr>
          <a:lstStyle>
            <a:lvl1pPr marL="0" indent="0" algn="r">
              <a:buNone/>
              <a:defRPr sz="24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Join in the conversation</a:t>
            </a:r>
          </a:p>
        </p:txBody>
      </p:sp>
    </p:spTree>
    <p:extLst>
      <p:ext uri="{BB962C8B-B14F-4D97-AF65-F5344CB8AC3E}">
        <p14:creationId xmlns:p14="http://schemas.microsoft.com/office/powerpoint/2010/main" val="1782121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0602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898A9-6627-442B-83FA-8BAC47B00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2207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4356B6-750F-4D82-979F-CF163005420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4336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Name: </a:t>
            </a:r>
          </a:p>
          <a:p>
            <a:endParaRPr lang="en-US"/>
          </a:p>
          <a:p>
            <a:r>
              <a:rPr lang="en-US"/>
              <a:t>Start:</a:t>
            </a:r>
          </a:p>
          <a:p>
            <a:endParaRPr lang="en-US"/>
          </a:p>
          <a:p>
            <a:r>
              <a:rPr lang="en-US"/>
              <a:t>End: 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504F1-4D95-4475-BAA5-37BB5259E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52A81DBA-1A71-45F3-AEC1-AD97A8142A54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12/06/2024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41782-209A-45EA-9544-2FEE2163D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9DD64-CC29-454C-8F49-F3C8BA98F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885B9FC6-5198-432D-8EEF-52E17DB3A16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063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D4C5E-8322-4F08-911B-0CA0BD920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88809-3720-47B1-AA3C-998DB1978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C3BE3-DB9A-49B1-8E90-47CC6BD7C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52A81DBA-1A71-45F3-AEC1-AD97A8142A54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12/06/2024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5EC30-0FE0-4058-9FBD-3ECFD2A09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E479F-99AB-4479-A4E7-4F130106B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885B9FC6-5198-432D-8EEF-52E17DB3A16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1028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7169B-8FFB-491E-95B8-FDD36F34B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DED2C-AFCB-46EE-9CEE-0CBA5CC4A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80455-A379-4B88-BB56-7E085B231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52A81DBA-1A71-45F3-AEC1-AD97A8142A54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12/06/2024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A1FDF-2ECB-47AC-A8D9-B36536390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D53F5-0D0E-4155-90B6-2CB622B2E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885B9FC6-5198-432D-8EEF-52E17DB3A16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0049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AD387-C8E3-4B56-817D-7A9DCCC69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D6DC5-A984-4C93-B44E-D990592B5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558ADE-A557-4A61-936C-E251C0936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52C7D-6E8A-4635-A504-76BC81AED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52A81DBA-1A71-45F3-AEC1-AD97A8142A54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12/06/2024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C7520E-4F1E-47BC-BAF1-3FB296283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7EB93-EE5C-48D8-BED1-81AECDC1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885B9FC6-5198-432D-8EEF-52E17DB3A16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0132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DD2FE-980F-49CC-90EF-CF222B252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854A3-3C6C-4A19-9F11-96727A13A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D20531-D6E4-4B41-8014-F51E7D6B0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0DBE94-33C1-4C2D-A499-6D1D4394D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B28E62-3FC8-4C16-BE2B-BEC461AA3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76FEC1-D27B-46DA-BAF1-99E607A17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52A81DBA-1A71-45F3-AEC1-AD97A8142A54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12/06/2024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BD24A2-A127-4E99-B582-B3976FC48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310BD2-0BD4-41A8-85B5-B34E7E95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885B9FC6-5198-432D-8EEF-52E17DB3A16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7860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6506A-9A00-442F-A94D-5899E2874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6ED925-B9E7-47CF-A342-4DB1DC6E6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52A81DBA-1A71-45F3-AEC1-AD97A8142A54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12/06/2024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935E4E-FBFD-4A62-BB0B-3BEF837A0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AD7379-B4FD-42A1-AFC7-761AD295C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885B9FC6-5198-432D-8EEF-52E17DB3A16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1799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E5375D-0B03-45AD-BA0D-64533C531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52A81DBA-1A71-45F3-AEC1-AD97A8142A54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12/06/2024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72F134-45FF-45F1-B91B-905E52110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88B481-D00A-44FE-B7A7-E3FFC4E6E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885B9FC6-5198-432D-8EEF-52E17DB3A16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870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00DE7-A9F7-4E55-A133-F50F677FD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5FC51-C692-4A5F-8EC4-194C51C00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64982-6181-4373-A6A5-3DF859C67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42077-51E8-4E05-8616-3A591E584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52A81DBA-1A71-45F3-AEC1-AD97A8142A54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12/06/2024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92647-BD4A-46C1-B4D8-E01346C61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0AA67-4A63-432A-962F-5AF1DAEF4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885B9FC6-5198-432D-8EEF-52E17DB3A16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6081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6D763-6B10-497A-8E9A-3DCBC5F74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9E9831-2275-49CB-99BF-665E18CFFD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F9679E-7887-41EA-9230-735210429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69D49C-C6F7-4A1E-9560-7A6B6AFC7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52A81DBA-1A71-45F3-AEC1-AD97A8142A54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12/06/2024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937EA-2C82-4177-978C-E8500E3EA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16735-FE82-4BEB-90B4-BF0A7972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885B9FC6-5198-432D-8EEF-52E17DB3A16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32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0">
            <a:extLst>
              <a:ext uri="{FF2B5EF4-FFF2-40B4-BE49-F238E27FC236}">
                <a16:creationId xmlns:a16="http://schemas.microsoft.com/office/drawing/2014/main" id="{3472C0AB-8212-4927-A6D0-0336D9CAB49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6042" y="4534578"/>
            <a:ext cx="10531510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10" name="Text Placeholder 20">
            <a:extLst>
              <a:ext uri="{FF2B5EF4-FFF2-40B4-BE49-F238E27FC236}">
                <a16:creationId xmlns:a16="http://schemas.microsoft.com/office/drawing/2014/main" id="{7FCDC9C7-5455-4808-8885-B54B53F11D2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6042" y="369228"/>
            <a:ext cx="10515599" cy="339074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Session description</a:t>
            </a:r>
          </a:p>
        </p:txBody>
      </p:sp>
      <p:sp>
        <p:nvSpPr>
          <p:cNvPr id="11" name="Picture Placeholder 34">
            <a:extLst>
              <a:ext uri="{FF2B5EF4-FFF2-40B4-BE49-F238E27FC236}">
                <a16:creationId xmlns:a16="http://schemas.microsoft.com/office/drawing/2014/main" id="{417C8FDD-2A3C-4A20-8EB9-5E23E57C3BEF}"/>
              </a:ext>
            </a:extLst>
          </p:cNvPr>
          <p:cNvSpPr>
            <a:spLocks noGrp="1" noChangeAspect="1"/>
          </p:cNvSpPr>
          <p:nvPr>
            <p:ph type="pic" sz="quarter" idx="22"/>
          </p:nvPr>
        </p:nvSpPr>
        <p:spPr>
          <a:xfrm>
            <a:off x="938120" y="3360313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A3D093DF-ED55-43D6-A449-3327A1033CD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6042" y="5550401"/>
            <a:ext cx="10531510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22081EA-D221-4EB5-AAD9-02FE3891C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85"/>
            <a:ext cx="10515600" cy="99417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400" b="1">
                <a:solidFill>
                  <a:srgbClr val="1A832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20">
            <a:extLst>
              <a:ext uri="{FF2B5EF4-FFF2-40B4-BE49-F238E27FC236}">
                <a16:creationId xmlns:a16="http://schemas.microsoft.com/office/drawing/2014/main" id="{CD245BE2-A33F-4AD7-AFDB-22891F1E109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6042" y="5224312"/>
            <a:ext cx="10531510" cy="309053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17" name="Text Placeholder 20">
            <a:extLst>
              <a:ext uri="{FF2B5EF4-FFF2-40B4-BE49-F238E27FC236}">
                <a16:creationId xmlns:a16="http://schemas.microsoft.com/office/drawing/2014/main" id="{6F7BEA82-5550-4679-B6C5-2E7930CDAC7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6042" y="4903600"/>
            <a:ext cx="10531510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Job title</a:t>
            </a:r>
          </a:p>
        </p:txBody>
      </p:sp>
      <p:sp>
        <p:nvSpPr>
          <p:cNvPr id="9" name="Text Placeholder 20">
            <a:extLst>
              <a:ext uri="{FF2B5EF4-FFF2-40B4-BE49-F238E27FC236}">
                <a16:creationId xmlns:a16="http://schemas.microsoft.com/office/drawing/2014/main" id="{C2522095-DF5F-4A41-B26E-2246B88E540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36042" y="5874417"/>
            <a:ext cx="10531510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</p:spTree>
    <p:extLst>
      <p:ext uri="{BB962C8B-B14F-4D97-AF65-F5344CB8AC3E}">
        <p14:creationId xmlns:p14="http://schemas.microsoft.com/office/powerpoint/2010/main" val="18036912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19D3C-0222-43EB-B3C6-39716F8B5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94183-7470-4486-808C-9274FD085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F8B4A-CF9B-4644-BEBA-08E2C9D3D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52A81DBA-1A71-45F3-AEC1-AD97A8142A54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12/06/2024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7DC0B-3B09-4B6E-8B94-661FF5967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09D61-EFC4-4E7E-BAE1-832B281E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885B9FC6-5198-432D-8EEF-52E17DB3A16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5704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92B789-140F-4C16-97F9-FF1A0E7F6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B457E5-B431-479C-B905-ADCF7AF43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C1AC0-C65F-4013-AF4E-18E3FC550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52A81DBA-1A71-45F3-AEC1-AD97A8142A54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12/06/2024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1621A-9113-4AF6-A16F-3598E055E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1BF36-E232-45FB-90C8-A1FFCB3DD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885B9FC6-5198-432D-8EEF-52E17DB3A16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8332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8492E-F477-4946-BD4C-6A1C3CA68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F56C7-77C3-4C55-B15B-8E2C354A4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DC4D7-C6FA-4C1B-8BC1-703B6AC56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4418-F702-48E4-BDFD-1D536C06C7F5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AA338-3BE8-492C-A1E4-1B99FEB9F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0BF4E-493F-4B58-BCF6-E46CBF677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6283-1F1C-4AFE-84C3-3219D8DC1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9582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81170-AFEC-4646-8D52-74C353C92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2A058-63E8-4C2A-8F21-8A1C89F62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5C31C-F9D1-4FF7-BDBB-2296615CC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4418-F702-48E4-BDFD-1D536C06C7F5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EDC44-2551-4D5C-AFF2-20FE1BAA1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2D645-2A78-4375-8682-1975A22C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6283-1F1C-4AFE-84C3-3219D8DC1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4190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12263-8B1E-4060-B254-8DC394C3A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F0B7C-2601-4A88-8A7C-452E974DA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AFF68-23D8-4A21-9CA7-6BC198EA9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4418-F702-48E4-BDFD-1D536C06C7F5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996D0-5D9F-4255-AA25-48BE16451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79FF9-09F3-49C1-8E8B-A8189AA01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6283-1F1C-4AFE-84C3-3219D8DC1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6281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3AD6B-0FD6-4FB9-8C90-71FF89D0C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A6B7D-9C0D-4A2D-8417-91CDE8DC04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902339-C635-4DF0-B7DF-51867446B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E8D914-6AA1-42EC-B39B-F907CC04A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4418-F702-48E4-BDFD-1D536C06C7F5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B460E-3C73-4E88-9601-A069113E0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4A7AC8-D501-4197-AEF4-8BC2E61D3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6283-1F1C-4AFE-84C3-3219D8DC1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2394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F780D-6FC2-4FF7-A1B0-B70AF5C5F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46213-244A-41EE-8E85-26AD0BFAC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84F6A1-090A-410B-95E1-5B4CB6662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B8CEFF-B8DA-49A6-A2FF-D7AAA61D8A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78AEF-3649-482F-ABBD-B8BF90977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DE0FF7-01CD-4F0F-BBEF-17DDC3236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4418-F702-48E4-BDFD-1D536C06C7F5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A2A18E-44B9-4A0C-AD06-1F68AC508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35C5F9-CED2-49C8-B9D2-FC8514C3E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6283-1F1C-4AFE-84C3-3219D8DC1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122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1E68C-2A4D-4785-8421-E0DE5F978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15847E-8C0F-4329-9032-747ABDCCA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4418-F702-48E4-BDFD-1D536C06C7F5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E6A219-B1DA-4E49-A581-4B2A57153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986C41-3F5D-4D8A-A2C2-7FB4BA394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6283-1F1C-4AFE-84C3-3219D8DC1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349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3513C-CB89-4F14-B0E9-3AC83AC9A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4418-F702-48E4-BDFD-1D536C06C7F5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786B8C-3356-4F38-8959-3B7EA8649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8A78AB-EF48-4568-B862-D3702BC0C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6283-1F1C-4AFE-84C3-3219D8DC1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2707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3158D-571D-4B09-8D50-89A02B78D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ED644-79EF-4603-8631-8FF80082D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4FCBF6-CCF8-4E9B-9D07-13ECCB8FF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619C98-2A4B-4DD5-8B32-0F1224192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4418-F702-48E4-BDFD-1D536C06C7F5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B1D59-54AB-4DA0-9459-493E3AD86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36DE7-B54D-4B51-8FD9-1F0BEB5E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6283-1F1C-4AFE-84C3-3219D8DC1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02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4">
            <a:extLst>
              <a:ext uri="{FF2B5EF4-FFF2-40B4-BE49-F238E27FC236}">
                <a16:creationId xmlns:a16="http://schemas.microsoft.com/office/drawing/2014/main" id="{273D30C6-F71C-43D6-8530-97C92DA569AE}"/>
              </a:ext>
            </a:extLst>
          </p:cNvPr>
          <p:cNvSpPr>
            <a:spLocks noGrp="1" noChangeAspect="1"/>
          </p:cNvSpPr>
          <p:nvPr>
            <p:ph type="pic" sz="quarter" idx="39"/>
          </p:nvPr>
        </p:nvSpPr>
        <p:spPr>
          <a:xfrm>
            <a:off x="6266907" y="3360313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40" name="Text Placeholder 20">
            <a:extLst>
              <a:ext uri="{FF2B5EF4-FFF2-40B4-BE49-F238E27FC236}">
                <a16:creationId xmlns:a16="http://schemas.microsoft.com/office/drawing/2014/main" id="{043F44C9-28CE-407F-B0D2-BFA5426B2AEA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164829" y="5554387"/>
            <a:ext cx="5250124" cy="302994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41" name="Text Placeholder 20">
            <a:extLst>
              <a:ext uri="{FF2B5EF4-FFF2-40B4-BE49-F238E27FC236}">
                <a16:creationId xmlns:a16="http://schemas.microsoft.com/office/drawing/2014/main" id="{5F1B32D2-9EDE-4E5B-AC6D-E4DDEF10CF1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164829" y="4534578"/>
            <a:ext cx="5250124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42" name="Text Placeholder 20">
            <a:extLst>
              <a:ext uri="{FF2B5EF4-FFF2-40B4-BE49-F238E27FC236}">
                <a16:creationId xmlns:a16="http://schemas.microsoft.com/office/drawing/2014/main" id="{5DDF623D-386F-4D10-9FBE-A844D4A28CC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164829" y="5224312"/>
            <a:ext cx="5250124" cy="309053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43" name="Text Placeholder 20">
            <a:extLst>
              <a:ext uri="{FF2B5EF4-FFF2-40B4-BE49-F238E27FC236}">
                <a16:creationId xmlns:a16="http://schemas.microsoft.com/office/drawing/2014/main" id="{5CAEF7BC-62C2-480D-A01C-7D79A5FAF40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164829" y="4903600"/>
            <a:ext cx="5250124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Job title</a:t>
            </a:r>
          </a:p>
        </p:txBody>
      </p:sp>
      <p:sp>
        <p:nvSpPr>
          <p:cNvPr id="44" name="Text Placeholder 20">
            <a:extLst>
              <a:ext uri="{FF2B5EF4-FFF2-40B4-BE49-F238E27FC236}">
                <a16:creationId xmlns:a16="http://schemas.microsoft.com/office/drawing/2014/main" id="{9AAF5673-AB11-4F5A-B639-A364A45F849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164829" y="5874417"/>
            <a:ext cx="5250124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8808797B-86AB-4760-AA61-1214615348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6042" y="4534578"/>
            <a:ext cx="5191131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45" name="Text Placeholder 20">
            <a:extLst>
              <a:ext uri="{FF2B5EF4-FFF2-40B4-BE49-F238E27FC236}">
                <a16:creationId xmlns:a16="http://schemas.microsoft.com/office/drawing/2014/main" id="{9EC5A259-EB2C-48E3-BCDD-5CADC66A28C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6042" y="369228"/>
            <a:ext cx="10515599" cy="339074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Session description</a:t>
            </a:r>
          </a:p>
        </p:txBody>
      </p:sp>
      <p:sp>
        <p:nvSpPr>
          <p:cNvPr id="46" name="Picture Placeholder 34">
            <a:extLst>
              <a:ext uri="{FF2B5EF4-FFF2-40B4-BE49-F238E27FC236}">
                <a16:creationId xmlns:a16="http://schemas.microsoft.com/office/drawing/2014/main" id="{48C8A83E-1096-4000-8710-CB10A461D353}"/>
              </a:ext>
            </a:extLst>
          </p:cNvPr>
          <p:cNvSpPr>
            <a:spLocks noGrp="1" noChangeAspect="1"/>
          </p:cNvSpPr>
          <p:nvPr>
            <p:ph type="pic" sz="quarter" idx="22"/>
          </p:nvPr>
        </p:nvSpPr>
        <p:spPr>
          <a:xfrm>
            <a:off x="938120" y="3360313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47" name="Text Placeholder 20">
            <a:extLst>
              <a:ext uri="{FF2B5EF4-FFF2-40B4-BE49-F238E27FC236}">
                <a16:creationId xmlns:a16="http://schemas.microsoft.com/office/drawing/2014/main" id="{C1FE8657-E2D6-47C8-BB13-F2008D86CC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6042" y="5550401"/>
            <a:ext cx="5191131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48" name="Title 1">
            <a:extLst>
              <a:ext uri="{FF2B5EF4-FFF2-40B4-BE49-F238E27FC236}">
                <a16:creationId xmlns:a16="http://schemas.microsoft.com/office/drawing/2014/main" id="{1DD9BF15-E54A-4F35-9498-1CB51FAFB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85"/>
            <a:ext cx="10515600" cy="99417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400" b="1">
                <a:solidFill>
                  <a:srgbClr val="1A832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9" name="Text Placeholder 20">
            <a:extLst>
              <a:ext uri="{FF2B5EF4-FFF2-40B4-BE49-F238E27FC236}">
                <a16:creationId xmlns:a16="http://schemas.microsoft.com/office/drawing/2014/main" id="{0C7758F5-FBB5-4CF3-99CC-5FFEDF349A6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6042" y="5224312"/>
            <a:ext cx="5191131" cy="309053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50" name="Text Placeholder 20">
            <a:extLst>
              <a:ext uri="{FF2B5EF4-FFF2-40B4-BE49-F238E27FC236}">
                <a16:creationId xmlns:a16="http://schemas.microsoft.com/office/drawing/2014/main" id="{5BAABA29-68B0-4AA0-8252-2EA71DE3E9F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6042" y="4903600"/>
            <a:ext cx="5191131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Job title</a:t>
            </a:r>
          </a:p>
        </p:txBody>
      </p:sp>
      <p:sp>
        <p:nvSpPr>
          <p:cNvPr id="51" name="Text Placeholder 20">
            <a:extLst>
              <a:ext uri="{FF2B5EF4-FFF2-40B4-BE49-F238E27FC236}">
                <a16:creationId xmlns:a16="http://schemas.microsoft.com/office/drawing/2014/main" id="{EDC23DE4-130A-4E93-B24A-F16FAF34F77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36042" y="5874417"/>
            <a:ext cx="5191131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</p:spTree>
    <p:extLst>
      <p:ext uri="{BB962C8B-B14F-4D97-AF65-F5344CB8AC3E}">
        <p14:creationId xmlns:p14="http://schemas.microsoft.com/office/powerpoint/2010/main" val="29057896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6A561-159B-49FD-945A-3BE6FD2CD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6E66CF-C2B7-4000-8A25-5859A83D14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96BD08-A5D1-431E-A518-FEC2CB6F0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61D8F-348D-4DD7-9E02-AF406B79D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4418-F702-48E4-BDFD-1D536C06C7F5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0FFE02-C280-4761-A262-0F8B9C915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E2568-A8D9-43C9-9F65-ED08F437E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6283-1F1C-4AFE-84C3-3219D8DC1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8829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01F5F-1223-4F19-A878-54FAEFBF4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E0770D-692A-42CC-ADB3-744ABD6C9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27CDE-FD18-4E95-B689-53C1E6203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4418-F702-48E4-BDFD-1D536C06C7F5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A07F8-667F-42A6-BDDA-5DA3667B9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D74D7-5608-49F1-9A81-99768DD2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6283-1F1C-4AFE-84C3-3219D8DC1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1198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E7B89-8231-4ABA-BB20-CBC811DD68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E8062B-0F79-456F-8251-216645E00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2DD44-03A3-4366-A2ED-EAE8AFEA2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4418-F702-48E4-BDFD-1D536C06C7F5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18BDE-2459-43E8-974A-1DE7EE223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DBD1B-6053-4143-8881-5AEE8A5CF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6283-1F1C-4AFE-84C3-3219D8DC1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06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x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0">
            <a:extLst>
              <a:ext uri="{FF2B5EF4-FFF2-40B4-BE49-F238E27FC236}">
                <a16:creationId xmlns:a16="http://schemas.microsoft.com/office/drawing/2014/main" id="{7FCDC9C7-5455-4808-8885-B54B53F11D2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6042" y="369228"/>
            <a:ext cx="10515599" cy="339074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Session description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22081EA-D221-4EB5-AAD9-02FE3891C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85"/>
            <a:ext cx="10515600" cy="99417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400" b="1">
                <a:solidFill>
                  <a:srgbClr val="1A832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Picture Placeholder 34">
            <a:extLst>
              <a:ext uri="{FF2B5EF4-FFF2-40B4-BE49-F238E27FC236}">
                <a16:creationId xmlns:a16="http://schemas.microsoft.com/office/drawing/2014/main" id="{170CA63F-7E97-44E9-9D4F-953023E7BA97}"/>
              </a:ext>
            </a:extLst>
          </p:cNvPr>
          <p:cNvSpPr>
            <a:spLocks noGrp="1" noChangeAspect="1"/>
          </p:cNvSpPr>
          <p:nvPr>
            <p:ph type="pic" sz="quarter" idx="29"/>
          </p:nvPr>
        </p:nvSpPr>
        <p:spPr>
          <a:xfrm>
            <a:off x="4577107" y="3363284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27" name="Picture Placeholder 34">
            <a:extLst>
              <a:ext uri="{FF2B5EF4-FFF2-40B4-BE49-F238E27FC236}">
                <a16:creationId xmlns:a16="http://schemas.microsoft.com/office/drawing/2014/main" id="{40528FB7-FC80-4226-9574-0C707C8B0FD0}"/>
              </a:ext>
            </a:extLst>
          </p:cNvPr>
          <p:cNvSpPr>
            <a:spLocks noGrp="1" noChangeAspect="1"/>
          </p:cNvSpPr>
          <p:nvPr>
            <p:ph type="pic" sz="quarter" idx="39"/>
          </p:nvPr>
        </p:nvSpPr>
        <p:spPr>
          <a:xfrm>
            <a:off x="8216094" y="3360313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1A8E37E8-2BBF-41E9-8178-E5905C719CE2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114016" y="4547347"/>
            <a:ext cx="3494408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150CE566-E715-48A6-8666-BAC25A3B2CB1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475030" y="4544320"/>
            <a:ext cx="3494408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32" name="Text Placeholder 20">
            <a:extLst>
              <a:ext uri="{FF2B5EF4-FFF2-40B4-BE49-F238E27FC236}">
                <a16:creationId xmlns:a16="http://schemas.microsoft.com/office/drawing/2014/main" id="{D936EF43-50FB-4830-A54D-83701583F52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475030" y="5556734"/>
            <a:ext cx="3494408" cy="302994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1F9E6D7F-A2B0-4F02-B7F3-2978FE0AC8D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4475030" y="5226659"/>
            <a:ext cx="3494408" cy="309053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34" name="Text Placeholder 20">
            <a:extLst>
              <a:ext uri="{FF2B5EF4-FFF2-40B4-BE49-F238E27FC236}">
                <a16:creationId xmlns:a16="http://schemas.microsoft.com/office/drawing/2014/main" id="{63CC600C-4192-4D4D-90A9-DC4BC39C3A5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4475030" y="4905947"/>
            <a:ext cx="3494408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Job title</a:t>
            </a:r>
          </a:p>
        </p:txBody>
      </p:sp>
      <p:sp>
        <p:nvSpPr>
          <p:cNvPr id="35" name="Text Placeholder 20">
            <a:extLst>
              <a:ext uri="{FF2B5EF4-FFF2-40B4-BE49-F238E27FC236}">
                <a16:creationId xmlns:a16="http://schemas.microsoft.com/office/drawing/2014/main" id="{A581A3B5-6BFB-426C-8AFA-E425C7C9AE9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8114016" y="5556734"/>
            <a:ext cx="3494408" cy="302994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36" name="Text Placeholder 20">
            <a:extLst>
              <a:ext uri="{FF2B5EF4-FFF2-40B4-BE49-F238E27FC236}">
                <a16:creationId xmlns:a16="http://schemas.microsoft.com/office/drawing/2014/main" id="{D170B671-BC38-4FE6-8FE8-5D2552FBA14F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8114016" y="5226659"/>
            <a:ext cx="3494408" cy="309053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37" name="Text Placeholder 20">
            <a:extLst>
              <a:ext uri="{FF2B5EF4-FFF2-40B4-BE49-F238E27FC236}">
                <a16:creationId xmlns:a16="http://schemas.microsoft.com/office/drawing/2014/main" id="{3DDC30CF-9C1A-4B02-9FCC-A61B8AEA1E6E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8114016" y="4905947"/>
            <a:ext cx="3494408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Job title</a:t>
            </a:r>
          </a:p>
        </p:txBody>
      </p:sp>
      <p:sp>
        <p:nvSpPr>
          <p:cNvPr id="45" name="Text Placeholder 20">
            <a:extLst>
              <a:ext uri="{FF2B5EF4-FFF2-40B4-BE49-F238E27FC236}">
                <a16:creationId xmlns:a16="http://schemas.microsoft.com/office/drawing/2014/main" id="{26D4BCDB-0714-43D9-82F5-7688EBE73AD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4475030" y="5878403"/>
            <a:ext cx="3494408" cy="302994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46" name="Text Placeholder 20">
            <a:extLst>
              <a:ext uri="{FF2B5EF4-FFF2-40B4-BE49-F238E27FC236}">
                <a16:creationId xmlns:a16="http://schemas.microsoft.com/office/drawing/2014/main" id="{7715F9E5-1D1D-4292-A1EF-90186E029CAC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8114016" y="5878403"/>
            <a:ext cx="3494408" cy="302994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47" name="Text Placeholder 20">
            <a:extLst>
              <a:ext uri="{FF2B5EF4-FFF2-40B4-BE49-F238E27FC236}">
                <a16:creationId xmlns:a16="http://schemas.microsoft.com/office/drawing/2014/main" id="{022A1B91-B5CE-4636-9209-26545F85CBA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6043" y="4534578"/>
            <a:ext cx="3494408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48" name="Picture Placeholder 34">
            <a:extLst>
              <a:ext uri="{FF2B5EF4-FFF2-40B4-BE49-F238E27FC236}">
                <a16:creationId xmlns:a16="http://schemas.microsoft.com/office/drawing/2014/main" id="{4BA5779E-9672-4821-90B2-15A378F55F2B}"/>
              </a:ext>
            </a:extLst>
          </p:cNvPr>
          <p:cNvSpPr>
            <a:spLocks noGrp="1" noChangeAspect="1"/>
          </p:cNvSpPr>
          <p:nvPr>
            <p:ph type="pic" sz="quarter" idx="22"/>
          </p:nvPr>
        </p:nvSpPr>
        <p:spPr>
          <a:xfrm>
            <a:off x="938120" y="3360313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49" name="Text Placeholder 20">
            <a:extLst>
              <a:ext uri="{FF2B5EF4-FFF2-40B4-BE49-F238E27FC236}">
                <a16:creationId xmlns:a16="http://schemas.microsoft.com/office/drawing/2014/main" id="{E044EEC1-A3CB-4945-A6EB-2F630A17DCA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6043" y="5550401"/>
            <a:ext cx="3494408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50" name="Text Placeholder 20">
            <a:extLst>
              <a:ext uri="{FF2B5EF4-FFF2-40B4-BE49-F238E27FC236}">
                <a16:creationId xmlns:a16="http://schemas.microsoft.com/office/drawing/2014/main" id="{E17F6474-E46A-42E9-B1DA-C7E9F6CECB6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6043" y="5224312"/>
            <a:ext cx="3494408" cy="309053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51" name="Text Placeholder 20">
            <a:extLst>
              <a:ext uri="{FF2B5EF4-FFF2-40B4-BE49-F238E27FC236}">
                <a16:creationId xmlns:a16="http://schemas.microsoft.com/office/drawing/2014/main" id="{50A0BB45-E306-4C84-A8A5-8237B21737A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6043" y="4903600"/>
            <a:ext cx="3494408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Job title</a:t>
            </a:r>
          </a:p>
        </p:txBody>
      </p:sp>
      <p:sp>
        <p:nvSpPr>
          <p:cNvPr id="52" name="Text Placeholder 20">
            <a:extLst>
              <a:ext uri="{FF2B5EF4-FFF2-40B4-BE49-F238E27FC236}">
                <a16:creationId xmlns:a16="http://schemas.microsoft.com/office/drawing/2014/main" id="{B34EF8C9-87A6-4823-BD49-C5148A20B7A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36043" y="5874417"/>
            <a:ext cx="3494408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</p:spTree>
    <p:extLst>
      <p:ext uri="{BB962C8B-B14F-4D97-AF65-F5344CB8AC3E}">
        <p14:creationId xmlns:p14="http://schemas.microsoft.com/office/powerpoint/2010/main" val="231580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speakers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A3D093DF-ED55-43D6-A449-3327A1033CD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-3691663" y="5829068"/>
            <a:ext cx="5191130" cy="347895"/>
          </a:xfr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1439F593-E361-4759-87C6-9EF07A93EE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42327" y="5826996"/>
            <a:ext cx="5191130" cy="347895"/>
          </a:xfr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41F250F3-2DCE-4077-B23F-085B3A8BA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1012"/>
            <a:ext cx="10515600" cy="99417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 b="1">
                <a:solidFill>
                  <a:srgbClr val="1A832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2C553BEB-C86D-49CD-BB0A-5A83BBB6C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227577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Picture Placeholder 34">
            <a:extLst>
              <a:ext uri="{FF2B5EF4-FFF2-40B4-BE49-F238E27FC236}">
                <a16:creationId xmlns:a16="http://schemas.microsoft.com/office/drawing/2014/main" id="{5E50829B-3F5F-40BB-A65F-A01F5A4771C3}"/>
              </a:ext>
            </a:extLst>
          </p:cNvPr>
          <p:cNvSpPr>
            <a:spLocks noGrp="1" noChangeAspect="1"/>
          </p:cNvSpPr>
          <p:nvPr>
            <p:ph type="pic" sz="quarter" idx="39"/>
          </p:nvPr>
        </p:nvSpPr>
        <p:spPr>
          <a:xfrm>
            <a:off x="6269065" y="4001839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FC48142F-8FB7-4721-BC8D-4D84A755B249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166987" y="5176104"/>
            <a:ext cx="5250124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id="{3265EEF7-DAE7-4BF0-B30B-D61CC3A9FA90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166987" y="5545126"/>
            <a:ext cx="5250124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41" name="Text Placeholder 20">
            <a:extLst>
              <a:ext uri="{FF2B5EF4-FFF2-40B4-BE49-F238E27FC236}">
                <a16:creationId xmlns:a16="http://schemas.microsoft.com/office/drawing/2014/main" id="{63565E48-7A67-465F-8D17-132B9FB4D0E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5176104"/>
            <a:ext cx="5191131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46" name="Picture Placeholder 34">
            <a:extLst>
              <a:ext uri="{FF2B5EF4-FFF2-40B4-BE49-F238E27FC236}">
                <a16:creationId xmlns:a16="http://schemas.microsoft.com/office/drawing/2014/main" id="{50A250CA-84E8-4A8A-B140-D09251383F4B}"/>
              </a:ext>
            </a:extLst>
          </p:cNvPr>
          <p:cNvSpPr>
            <a:spLocks noGrp="1" noChangeAspect="1"/>
          </p:cNvSpPr>
          <p:nvPr>
            <p:ph type="pic" sz="quarter" idx="22"/>
          </p:nvPr>
        </p:nvSpPr>
        <p:spPr>
          <a:xfrm>
            <a:off x="940278" y="4001839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49" name="Text Placeholder 20">
            <a:extLst>
              <a:ext uri="{FF2B5EF4-FFF2-40B4-BE49-F238E27FC236}">
                <a16:creationId xmlns:a16="http://schemas.microsoft.com/office/drawing/2014/main" id="{CE4A976F-5881-4B44-AA42-9E22B153484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200" y="5545126"/>
            <a:ext cx="5191131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51" name="Picture Placeholder 34">
            <a:extLst>
              <a:ext uri="{FF2B5EF4-FFF2-40B4-BE49-F238E27FC236}">
                <a16:creationId xmlns:a16="http://schemas.microsoft.com/office/drawing/2014/main" id="{61E38E41-BC33-40EB-BE72-B82953BF8AC8}"/>
              </a:ext>
            </a:extLst>
          </p:cNvPr>
          <p:cNvSpPr>
            <a:spLocks noGrp="1" noChangeAspect="1"/>
          </p:cNvSpPr>
          <p:nvPr>
            <p:ph type="pic" sz="quarter" idx="44"/>
          </p:nvPr>
        </p:nvSpPr>
        <p:spPr>
          <a:xfrm>
            <a:off x="6269065" y="1823629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52" name="Text Placeholder 20">
            <a:extLst>
              <a:ext uri="{FF2B5EF4-FFF2-40B4-BE49-F238E27FC236}">
                <a16:creationId xmlns:a16="http://schemas.microsoft.com/office/drawing/2014/main" id="{FCBB3CD7-BC03-4F92-B16B-E6002284E25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166987" y="2997894"/>
            <a:ext cx="5250124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54" name="Text Placeholder 20">
            <a:extLst>
              <a:ext uri="{FF2B5EF4-FFF2-40B4-BE49-F238E27FC236}">
                <a16:creationId xmlns:a16="http://schemas.microsoft.com/office/drawing/2014/main" id="{ED7D724B-696A-4549-A479-E40EF350FA3F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166987" y="3366916"/>
            <a:ext cx="5250124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55" name="Text Placeholder 20">
            <a:extLst>
              <a:ext uri="{FF2B5EF4-FFF2-40B4-BE49-F238E27FC236}">
                <a16:creationId xmlns:a16="http://schemas.microsoft.com/office/drawing/2014/main" id="{7C81606F-3A8B-4849-91A0-5696F86E9F9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838200" y="2997894"/>
            <a:ext cx="5191131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56" name="Picture Placeholder 34">
            <a:extLst>
              <a:ext uri="{FF2B5EF4-FFF2-40B4-BE49-F238E27FC236}">
                <a16:creationId xmlns:a16="http://schemas.microsoft.com/office/drawing/2014/main" id="{EB25E728-C11E-4A6E-9B1D-FD9EBECE4BDB}"/>
              </a:ext>
            </a:extLst>
          </p:cNvPr>
          <p:cNvSpPr>
            <a:spLocks noGrp="1" noChangeAspect="1"/>
          </p:cNvSpPr>
          <p:nvPr>
            <p:ph type="pic" sz="quarter" idx="49"/>
          </p:nvPr>
        </p:nvSpPr>
        <p:spPr>
          <a:xfrm>
            <a:off x="940278" y="1823629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58" name="Text Placeholder 20">
            <a:extLst>
              <a:ext uri="{FF2B5EF4-FFF2-40B4-BE49-F238E27FC236}">
                <a16:creationId xmlns:a16="http://schemas.microsoft.com/office/drawing/2014/main" id="{3652531F-4D3B-473B-A308-0FB36E00B633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838200" y="3366916"/>
            <a:ext cx="5191131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98944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x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A3D093DF-ED55-43D6-A449-3327A1033CD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-3691663" y="5829068"/>
            <a:ext cx="5191130" cy="347895"/>
          </a:xfr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1439F593-E361-4759-87C6-9EF07A93EE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42327" y="5826996"/>
            <a:ext cx="5191130" cy="347895"/>
          </a:xfr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41F250F3-2DCE-4077-B23F-085B3A8BA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1012"/>
            <a:ext cx="10515600" cy="99417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 b="1">
                <a:solidFill>
                  <a:srgbClr val="1A832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" name="Picture Placeholder 34">
            <a:extLst>
              <a:ext uri="{FF2B5EF4-FFF2-40B4-BE49-F238E27FC236}">
                <a16:creationId xmlns:a16="http://schemas.microsoft.com/office/drawing/2014/main" id="{3E154FFA-CB96-4DB8-8441-04E3FCF51B4A}"/>
              </a:ext>
            </a:extLst>
          </p:cNvPr>
          <p:cNvSpPr>
            <a:spLocks noGrp="1" noChangeAspect="1"/>
          </p:cNvSpPr>
          <p:nvPr>
            <p:ph type="pic" sz="quarter" idx="34"/>
          </p:nvPr>
        </p:nvSpPr>
        <p:spPr>
          <a:xfrm>
            <a:off x="944445" y="3259764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26" name="Picture Placeholder 34">
            <a:extLst>
              <a:ext uri="{FF2B5EF4-FFF2-40B4-BE49-F238E27FC236}">
                <a16:creationId xmlns:a16="http://schemas.microsoft.com/office/drawing/2014/main" id="{C0FD7779-0FBB-411D-9E0B-D230DD300DD4}"/>
              </a:ext>
            </a:extLst>
          </p:cNvPr>
          <p:cNvSpPr>
            <a:spLocks noGrp="1" noChangeAspect="1"/>
          </p:cNvSpPr>
          <p:nvPr>
            <p:ph type="pic" sz="quarter" idx="38"/>
          </p:nvPr>
        </p:nvSpPr>
        <p:spPr>
          <a:xfrm>
            <a:off x="6263072" y="3257234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2C553BEB-C86D-49CD-BB0A-5A83BBB6C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227577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3" name="Picture Placeholder 34">
            <a:extLst>
              <a:ext uri="{FF2B5EF4-FFF2-40B4-BE49-F238E27FC236}">
                <a16:creationId xmlns:a16="http://schemas.microsoft.com/office/drawing/2014/main" id="{A88788B2-20A9-44BF-92C5-10DD76DED1C8}"/>
              </a:ext>
            </a:extLst>
          </p:cNvPr>
          <p:cNvSpPr>
            <a:spLocks noGrp="1" noChangeAspect="1"/>
          </p:cNvSpPr>
          <p:nvPr>
            <p:ph type="pic" sz="quarter" idx="42"/>
          </p:nvPr>
        </p:nvSpPr>
        <p:spPr>
          <a:xfrm>
            <a:off x="944445" y="4663398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37" name="Picture Placeholder 34">
            <a:extLst>
              <a:ext uri="{FF2B5EF4-FFF2-40B4-BE49-F238E27FC236}">
                <a16:creationId xmlns:a16="http://schemas.microsoft.com/office/drawing/2014/main" id="{6866B645-CBF1-41DC-9E0D-F178BFFBCE5F}"/>
              </a:ext>
            </a:extLst>
          </p:cNvPr>
          <p:cNvSpPr>
            <a:spLocks noGrp="1" noChangeAspect="1"/>
          </p:cNvSpPr>
          <p:nvPr>
            <p:ph type="pic" sz="quarter" idx="46"/>
          </p:nvPr>
        </p:nvSpPr>
        <p:spPr>
          <a:xfrm>
            <a:off x="6263072" y="4660868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31" name="Picture Placeholder 34">
            <a:extLst>
              <a:ext uri="{FF2B5EF4-FFF2-40B4-BE49-F238E27FC236}">
                <a16:creationId xmlns:a16="http://schemas.microsoft.com/office/drawing/2014/main" id="{54818822-C41E-4ACD-AE6E-2D4C62D9B74F}"/>
              </a:ext>
            </a:extLst>
          </p:cNvPr>
          <p:cNvSpPr>
            <a:spLocks noGrp="1" noChangeAspect="1"/>
          </p:cNvSpPr>
          <p:nvPr>
            <p:ph type="pic" sz="quarter" idx="50"/>
          </p:nvPr>
        </p:nvSpPr>
        <p:spPr>
          <a:xfrm>
            <a:off x="944445" y="1873993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43" name="Picture Placeholder 34">
            <a:extLst>
              <a:ext uri="{FF2B5EF4-FFF2-40B4-BE49-F238E27FC236}">
                <a16:creationId xmlns:a16="http://schemas.microsoft.com/office/drawing/2014/main" id="{E7906454-9B2B-4DED-AD5A-6404EB8ABEA8}"/>
              </a:ext>
            </a:extLst>
          </p:cNvPr>
          <p:cNvSpPr>
            <a:spLocks noGrp="1" noChangeAspect="1"/>
          </p:cNvSpPr>
          <p:nvPr>
            <p:ph type="pic" sz="quarter" idx="54"/>
          </p:nvPr>
        </p:nvSpPr>
        <p:spPr>
          <a:xfrm>
            <a:off x="6263072" y="1870460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46" name="Text Placeholder 20">
            <a:extLst>
              <a:ext uri="{FF2B5EF4-FFF2-40B4-BE49-F238E27FC236}">
                <a16:creationId xmlns:a16="http://schemas.microsoft.com/office/drawing/2014/main" id="{B316151E-7861-4377-9EF2-25FAA6EB9E1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21045" y="2278971"/>
            <a:ext cx="4076680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48" name="Text Placeholder 20">
            <a:extLst>
              <a:ext uri="{FF2B5EF4-FFF2-40B4-BE49-F238E27FC236}">
                <a16:creationId xmlns:a16="http://schemas.microsoft.com/office/drawing/2014/main" id="{FCB42A0E-681E-425F-B14C-BBCEE293057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421045" y="2647993"/>
            <a:ext cx="4076680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49" name="Text Placeholder 20">
            <a:extLst>
              <a:ext uri="{FF2B5EF4-FFF2-40B4-BE49-F238E27FC236}">
                <a16:creationId xmlns:a16="http://schemas.microsoft.com/office/drawing/2014/main" id="{C49B9D7F-018F-4E32-BB3E-B02C79C1697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2092259" y="2278971"/>
            <a:ext cx="4030872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51" name="Text Placeholder 20">
            <a:extLst>
              <a:ext uri="{FF2B5EF4-FFF2-40B4-BE49-F238E27FC236}">
                <a16:creationId xmlns:a16="http://schemas.microsoft.com/office/drawing/2014/main" id="{55657009-47A6-4F01-98F1-B3B96C4F4937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092259" y="2647993"/>
            <a:ext cx="4030872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52" name="Text Placeholder 20">
            <a:extLst>
              <a:ext uri="{FF2B5EF4-FFF2-40B4-BE49-F238E27FC236}">
                <a16:creationId xmlns:a16="http://schemas.microsoft.com/office/drawing/2014/main" id="{06DFEC5D-C1C5-4534-9DC4-6ABE7F040D0D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092259" y="3661232"/>
            <a:ext cx="4030872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53" name="Text Placeholder 20">
            <a:extLst>
              <a:ext uri="{FF2B5EF4-FFF2-40B4-BE49-F238E27FC236}">
                <a16:creationId xmlns:a16="http://schemas.microsoft.com/office/drawing/2014/main" id="{1FA7E4E6-2E7B-4031-9911-60D435C58CFC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2092259" y="4030254"/>
            <a:ext cx="4030872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54" name="Text Placeholder 20">
            <a:extLst>
              <a:ext uri="{FF2B5EF4-FFF2-40B4-BE49-F238E27FC236}">
                <a16:creationId xmlns:a16="http://schemas.microsoft.com/office/drawing/2014/main" id="{7A315417-49B0-41BA-AC49-9EA58D24D4AC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2087250" y="5068646"/>
            <a:ext cx="4030872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55" name="Text Placeholder 20">
            <a:extLst>
              <a:ext uri="{FF2B5EF4-FFF2-40B4-BE49-F238E27FC236}">
                <a16:creationId xmlns:a16="http://schemas.microsoft.com/office/drawing/2014/main" id="{895F80AF-CD21-4A4C-AA0C-CF405924E166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2087250" y="5437668"/>
            <a:ext cx="4030872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56" name="Text Placeholder 20">
            <a:extLst>
              <a:ext uri="{FF2B5EF4-FFF2-40B4-BE49-F238E27FC236}">
                <a16:creationId xmlns:a16="http://schemas.microsoft.com/office/drawing/2014/main" id="{F10DAB69-5D6B-4D07-B00F-8A88DAAAB429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421045" y="3661232"/>
            <a:ext cx="4076680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57" name="Text Placeholder 20">
            <a:extLst>
              <a:ext uri="{FF2B5EF4-FFF2-40B4-BE49-F238E27FC236}">
                <a16:creationId xmlns:a16="http://schemas.microsoft.com/office/drawing/2014/main" id="{7C00A620-D055-424B-BBB3-AE3F29670080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7421045" y="4030254"/>
            <a:ext cx="4076680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58" name="Text Placeholder 20">
            <a:extLst>
              <a:ext uri="{FF2B5EF4-FFF2-40B4-BE49-F238E27FC236}">
                <a16:creationId xmlns:a16="http://schemas.microsoft.com/office/drawing/2014/main" id="{AA4EA4DC-FC08-460E-A67E-E50A0F4EE352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7421045" y="5068646"/>
            <a:ext cx="4076680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59" name="Text Placeholder 20">
            <a:extLst>
              <a:ext uri="{FF2B5EF4-FFF2-40B4-BE49-F238E27FC236}">
                <a16:creationId xmlns:a16="http://schemas.microsoft.com/office/drawing/2014/main" id="{104D3110-727C-441D-88B5-065D7EB5575E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421045" y="5437668"/>
            <a:ext cx="4076680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3495129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x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A3D093DF-ED55-43D6-A449-3327A1033CD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-3691663" y="5822405"/>
            <a:ext cx="5191130" cy="36122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1439F593-E361-4759-87C6-9EF07A93EE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42327" y="5820333"/>
            <a:ext cx="5191130" cy="36122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41F250F3-2DCE-4077-B23F-085B3A8BA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1969"/>
            <a:ext cx="10515600" cy="103225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 b="1">
                <a:solidFill>
                  <a:srgbClr val="1A832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" name="Picture Placeholder 34">
            <a:extLst>
              <a:ext uri="{FF2B5EF4-FFF2-40B4-BE49-F238E27FC236}">
                <a16:creationId xmlns:a16="http://schemas.microsoft.com/office/drawing/2014/main" id="{3E154FFA-CB96-4DB8-8441-04E3FCF51B4A}"/>
              </a:ext>
            </a:extLst>
          </p:cNvPr>
          <p:cNvSpPr>
            <a:spLocks noGrp="1" noChangeAspect="1"/>
          </p:cNvSpPr>
          <p:nvPr>
            <p:ph type="pic" sz="quarter" idx="34"/>
          </p:nvPr>
        </p:nvSpPr>
        <p:spPr>
          <a:xfrm>
            <a:off x="944445" y="3259764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26" name="Picture Placeholder 34">
            <a:extLst>
              <a:ext uri="{FF2B5EF4-FFF2-40B4-BE49-F238E27FC236}">
                <a16:creationId xmlns:a16="http://schemas.microsoft.com/office/drawing/2014/main" id="{C0FD7779-0FBB-411D-9E0B-D230DD300DD4}"/>
              </a:ext>
            </a:extLst>
          </p:cNvPr>
          <p:cNvSpPr>
            <a:spLocks noGrp="1" noChangeAspect="1"/>
          </p:cNvSpPr>
          <p:nvPr>
            <p:ph type="pic" sz="quarter" idx="38"/>
          </p:nvPr>
        </p:nvSpPr>
        <p:spPr>
          <a:xfrm>
            <a:off x="4577108" y="3257234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2C553BEB-C86D-49CD-BB0A-5A83BBB6C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227577" y="1742277"/>
            <a:ext cx="10515600" cy="4518034"/>
          </a:xfrm>
        </p:spPr>
        <p:txBody>
          <a:bodyPr anchor="b"/>
          <a:lstStyle>
            <a:lvl1pPr>
              <a:defRPr>
                <a:solidFill>
                  <a:srgbClr val="6F7073"/>
                </a:solidFill>
              </a:defRPr>
            </a:lvl1pPr>
            <a:lvl2pPr>
              <a:defRPr>
                <a:solidFill>
                  <a:srgbClr val="6F7073"/>
                </a:solidFill>
              </a:defRPr>
            </a:lvl2pPr>
            <a:lvl3pPr>
              <a:defRPr>
                <a:solidFill>
                  <a:srgbClr val="6F7073"/>
                </a:solidFill>
              </a:defRPr>
            </a:lvl3pPr>
            <a:lvl4pPr>
              <a:defRPr>
                <a:solidFill>
                  <a:srgbClr val="6F7073"/>
                </a:solidFill>
              </a:defRPr>
            </a:lvl4pPr>
            <a:lvl5pPr>
              <a:defRPr>
                <a:solidFill>
                  <a:srgbClr val="6F707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3" name="Picture Placeholder 34">
            <a:extLst>
              <a:ext uri="{FF2B5EF4-FFF2-40B4-BE49-F238E27FC236}">
                <a16:creationId xmlns:a16="http://schemas.microsoft.com/office/drawing/2014/main" id="{A88788B2-20A9-44BF-92C5-10DD76DED1C8}"/>
              </a:ext>
            </a:extLst>
          </p:cNvPr>
          <p:cNvSpPr>
            <a:spLocks noGrp="1" noChangeAspect="1"/>
          </p:cNvSpPr>
          <p:nvPr>
            <p:ph type="pic" sz="quarter" idx="42"/>
          </p:nvPr>
        </p:nvSpPr>
        <p:spPr>
          <a:xfrm>
            <a:off x="944445" y="4663398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37" name="Picture Placeholder 34">
            <a:extLst>
              <a:ext uri="{FF2B5EF4-FFF2-40B4-BE49-F238E27FC236}">
                <a16:creationId xmlns:a16="http://schemas.microsoft.com/office/drawing/2014/main" id="{6866B645-CBF1-41DC-9E0D-F178BFFBCE5F}"/>
              </a:ext>
            </a:extLst>
          </p:cNvPr>
          <p:cNvSpPr>
            <a:spLocks noGrp="1" noChangeAspect="1"/>
          </p:cNvSpPr>
          <p:nvPr>
            <p:ph type="pic" sz="quarter" idx="46"/>
          </p:nvPr>
        </p:nvSpPr>
        <p:spPr>
          <a:xfrm>
            <a:off x="4577107" y="4661513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31" name="Picture Placeholder 34">
            <a:extLst>
              <a:ext uri="{FF2B5EF4-FFF2-40B4-BE49-F238E27FC236}">
                <a16:creationId xmlns:a16="http://schemas.microsoft.com/office/drawing/2014/main" id="{54818822-C41E-4ACD-AE6E-2D4C62D9B74F}"/>
              </a:ext>
            </a:extLst>
          </p:cNvPr>
          <p:cNvSpPr>
            <a:spLocks noGrp="1" noChangeAspect="1"/>
          </p:cNvSpPr>
          <p:nvPr>
            <p:ph type="pic" sz="quarter" idx="50"/>
          </p:nvPr>
        </p:nvSpPr>
        <p:spPr>
          <a:xfrm>
            <a:off x="944445" y="1873993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43" name="Picture Placeholder 34">
            <a:extLst>
              <a:ext uri="{FF2B5EF4-FFF2-40B4-BE49-F238E27FC236}">
                <a16:creationId xmlns:a16="http://schemas.microsoft.com/office/drawing/2014/main" id="{E7906454-9B2B-4DED-AD5A-6404EB8ABEA8}"/>
              </a:ext>
            </a:extLst>
          </p:cNvPr>
          <p:cNvSpPr>
            <a:spLocks noGrp="1" noChangeAspect="1"/>
          </p:cNvSpPr>
          <p:nvPr>
            <p:ph type="pic" sz="quarter" idx="54"/>
          </p:nvPr>
        </p:nvSpPr>
        <p:spPr>
          <a:xfrm>
            <a:off x="4577107" y="1870460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52" name="Picture Placeholder 34">
            <a:extLst>
              <a:ext uri="{FF2B5EF4-FFF2-40B4-BE49-F238E27FC236}">
                <a16:creationId xmlns:a16="http://schemas.microsoft.com/office/drawing/2014/main" id="{3D797B8E-8200-430B-A711-0B84014877D1}"/>
              </a:ext>
            </a:extLst>
          </p:cNvPr>
          <p:cNvSpPr>
            <a:spLocks noGrp="1" noChangeAspect="1"/>
          </p:cNvSpPr>
          <p:nvPr>
            <p:ph type="pic" sz="quarter" idx="59"/>
          </p:nvPr>
        </p:nvSpPr>
        <p:spPr>
          <a:xfrm>
            <a:off x="8203448" y="3257234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56" name="Picture Placeholder 34">
            <a:extLst>
              <a:ext uri="{FF2B5EF4-FFF2-40B4-BE49-F238E27FC236}">
                <a16:creationId xmlns:a16="http://schemas.microsoft.com/office/drawing/2014/main" id="{BF990404-06C7-4DF3-A346-31F6D386847B}"/>
              </a:ext>
            </a:extLst>
          </p:cNvPr>
          <p:cNvSpPr>
            <a:spLocks noGrp="1" noChangeAspect="1"/>
          </p:cNvSpPr>
          <p:nvPr>
            <p:ph type="pic" sz="quarter" idx="63"/>
          </p:nvPr>
        </p:nvSpPr>
        <p:spPr>
          <a:xfrm>
            <a:off x="8203448" y="4640826"/>
            <a:ext cx="1080000" cy="1121374"/>
          </a:xfrm>
        </p:spPr>
        <p:txBody>
          <a:bodyPr/>
          <a:lstStyle/>
          <a:p>
            <a:endParaRPr lang="en-GB"/>
          </a:p>
        </p:txBody>
      </p:sp>
      <p:sp>
        <p:nvSpPr>
          <p:cNvPr id="60" name="Picture Placeholder 34">
            <a:extLst>
              <a:ext uri="{FF2B5EF4-FFF2-40B4-BE49-F238E27FC236}">
                <a16:creationId xmlns:a16="http://schemas.microsoft.com/office/drawing/2014/main" id="{163C5B7F-22C7-4608-962E-8DB851A43048}"/>
              </a:ext>
            </a:extLst>
          </p:cNvPr>
          <p:cNvSpPr>
            <a:spLocks noGrp="1" noChangeAspect="1"/>
          </p:cNvSpPr>
          <p:nvPr>
            <p:ph type="pic" sz="quarter" idx="67"/>
          </p:nvPr>
        </p:nvSpPr>
        <p:spPr>
          <a:xfrm>
            <a:off x="8203448" y="1870460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63" name="Text Placeholder 20">
            <a:extLst>
              <a:ext uri="{FF2B5EF4-FFF2-40B4-BE49-F238E27FC236}">
                <a16:creationId xmlns:a16="http://schemas.microsoft.com/office/drawing/2014/main" id="{FDD683E3-04DF-46DB-9E85-566B6653C1F5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2092259" y="2267795"/>
            <a:ext cx="2423359" cy="361222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64" name="Text Placeholder 20">
            <a:extLst>
              <a:ext uri="{FF2B5EF4-FFF2-40B4-BE49-F238E27FC236}">
                <a16:creationId xmlns:a16="http://schemas.microsoft.com/office/drawing/2014/main" id="{AD396A0A-68C3-4F44-9D1C-5EFAE75CD858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092259" y="2637600"/>
            <a:ext cx="2423359" cy="318740"/>
          </a:xfrm>
        </p:spPr>
        <p:txBody>
          <a:bodyPr anchor="t"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86" name="Text Placeholder 20">
            <a:extLst>
              <a:ext uri="{FF2B5EF4-FFF2-40B4-BE49-F238E27FC236}">
                <a16:creationId xmlns:a16="http://schemas.microsoft.com/office/drawing/2014/main" id="{AE005DE0-0DEE-452E-8CE7-898BE9DA4CA7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5718596" y="2267652"/>
            <a:ext cx="2423359" cy="361222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87" name="Text Placeholder 20">
            <a:extLst>
              <a:ext uri="{FF2B5EF4-FFF2-40B4-BE49-F238E27FC236}">
                <a16:creationId xmlns:a16="http://schemas.microsoft.com/office/drawing/2014/main" id="{958A8055-24D7-4FB7-B291-777F462DB8A9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5718596" y="2637457"/>
            <a:ext cx="2423359" cy="318740"/>
          </a:xfrm>
        </p:spPr>
        <p:txBody>
          <a:bodyPr anchor="t"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88" name="Text Placeholder 20">
            <a:extLst>
              <a:ext uri="{FF2B5EF4-FFF2-40B4-BE49-F238E27FC236}">
                <a16:creationId xmlns:a16="http://schemas.microsoft.com/office/drawing/2014/main" id="{EF4B3080-C4D5-4FCE-8CC8-89E74DADC49F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9345887" y="2267652"/>
            <a:ext cx="2423359" cy="361222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89" name="Text Placeholder 20">
            <a:extLst>
              <a:ext uri="{FF2B5EF4-FFF2-40B4-BE49-F238E27FC236}">
                <a16:creationId xmlns:a16="http://schemas.microsoft.com/office/drawing/2014/main" id="{6ED67376-D8F0-4453-A5FA-C64905170EB2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9345887" y="2637457"/>
            <a:ext cx="2423359" cy="318740"/>
          </a:xfrm>
        </p:spPr>
        <p:txBody>
          <a:bodyPr anchor="t"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95" name="Text Placeholder 20">
            <a:extLst>
              <a:ext uri="{FF2B5EF4-FFF2-40B4-BE49-F238E27FC236}">
                <a16:creationId xmlns:a16="http://schemas.microsoft.com/office/drawing/2014/main" id="{3A33AE76-DBC3-4A6E-BEF6-1DFCEAF1C808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2092259" y="3657242"/>
            <a:ext cx="2423359" cy="361222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96" name="Text Placeholder 20">
            <a:extLst>
              <a:ext uri="{FF2B5EF4-FFF2-40B4-BE49-F238E27FC236}">
                <a16:creationId xmlns:a16="http://schemas.microsoft.com/office/drawing/2014/main" id="{ADA73476-97D3-4870-A704-585CADF15F16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2092259" y="4027047"/>
            <a:ext cx="2423359" cy="318740"/>
          </a:xfrm>
        </p:spPr>
        <p:txBody>
          <a:bodyPr anchor="t"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97" name="Text Placeholder 20">
            <a:extLst>
              <a:ext uri="{FF2B5EF4-FFF2-40B4-BE49-F238E27FC236}">
                <a16:creationId xmlns:a16="http://schemas.microsoft.com/office/drawing/2014/main" id="{8C2DF506-EED3-44BD-A6B4-E0A1AF638684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5718596" y="3657099"/>
            <a:ext cx="2423359" cy="361222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98" name="Text Placeholder 20">
            <a:extLst>
              <a:ext uri="{FF2B5EF4-FFF2-40B4-BE49-F238E27FC236}">
                <a16:creationId xmlns:a16="http://schemas.microsoft.com/office/drawing/2014/main" id="{39E19AAF-EE25-4A56-9634-7F3E26F93E76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5718596" y="4026904"/>
            <a:ext cx="2423359" cy="318740"/>
          </a:xfrm>
        </p:spPr>
        <p:txBody>
          <a:bodyPr anchor="t"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99" name="Text Placeholder 20">
            <a:extLst>
              <a:ext uri="{FF2B5EF4-FFF2-40B4-BE49-F238E27FC236}">
                <a16:creationId xmlns:a16="http://schemas.microsoft.com/office/drawing/2014/main" id="{1D23B11C-9816-4C1C-9C15-4F6356C03990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9345887" y="3657099"/>
            <a:ext cx="2423359" cy="361222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100" name="Text Placeholder 20">
            <a:extLst>
              <a:ext uri="{FF2B5EF4-FFF2-40B4-BE49-F238E27FC236}">
                <a16:creationId xmlns:a16="http://schemas.microsoft.com/office/drawing/2014/main" id="{52A31805-0126-407F-8F7C-E95E9E6401CA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9345887" y="4026904"/>
            <a:ext cx="2423359" cy="318740"/>
          </a:xfrm>
        </p:spPr>
        <p:txBody>
          <a:bodyPr anchor="t"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101" name="Text Placeholder 20">
            <a:extLst>
              <a:ext uri="{FF2B5EF4-FFF2-40B4-BE49-F238E27FC236}">
                <a16:creationId xmlns:a16="http://schemas.microsoft.com/office/drawing/2014/main" id="{DE43427B-E45A-42F5-A271-0E05E742AF08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2092259" y="5058848"/>
            <a:ext cx="2423359" cy="361222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102" name="Text Placeholder 20">
            <a:extLst>
              <a:ext uri="{FF2B5EF4-FFF2-40B4-BE49-F238E27FC236}">
                <a16:creationId xmlns:a16="http://schemas.microsoft.com/office/drawing/2014/main" id="{D8BDCDAF-36E9-42C2-90A4-F56CC376E70D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2092259" y="5428653"/>
            <a:ext cx="2423359" cy="318740"/>
          </a:xfrm>
        </p:spPr>
        <p:txBody>
          <a:bodyPr anchor="t"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103" name="Text Placeholder 20">
            <a:extLst>
              <a:ext uri="{FF2B5EF4-FFF2-40B4-BE49-F238E27FC236}">
                <a16:creationId xmlns:a16="http://schemas.microsoft.com/office/drawing/2014/main" id="{571D3D0D-9B8A-415D-B99E-ABDC64214ED8}"/>
              </a:ext>
            </a:extLst>
          </p:cNvPr>
          <p:cNvSpPr>
            <a:spLocks noGrp="1"/>
          </p:cNvSpPr>
          <p:nvPr>
            <p:ph type="body" sz="quarter" idx="90" hasCustomPrompt="1"/>
          </p:nvPr>
        </p:nvSpPr>
        <p:spPr>
          <a:xfrm>
            <a:off x="5718596" y="5058705"/>
            <a:ext cx="2423359" cy="361222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104" name="Text Placeholder 20">
            <a:extLst>
              <a:ext uri="{FF2B5EF4-FFF2-40B4-BE49-F238E27FC236}">
                <a16:creationId xmlns:a16="http://schemas.microsoft.com/office/drawing/2014/main" id="{BE41B814-6E2D-4970-824F-1F65F665E6D4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5718596" y="5428510"/>
            <a:ext cx="2423359" cy="318740"/>
          </a:xfrm>
        </p:spPr>
        <p:txBody>
          <a:bodyPr anchor="t"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105" name="Text Placeholder 20">
            <a:extLst>
              <a:ext uri="{FF2B5EF4-FFF2-40B4-BE49-F238E27FC236}">
                <a16:creationId xmlns:a16="http://schemas.microsoft.com/office/drawing/2014/main" id="{C4B744F9-B781-4152-9A4B-C6F5F2C00A9B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9345887" y="5058705"/>
            <a:ext cx="2423359" cy="361222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106" name="Text Placeholder 20">
            <a:extLst>
              <a:ext uri="{FF2B5EF4-FFF2-40B4-BE49-F238E27FC236}">
                <a16:creationId xmlns:a16="http://schemas.microsoft.com/office/drawing/2014/main" id="{1D06C626-C2BC-4547-BE5F-04BAB9D39CA6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9345887" y="5428510"/>
            <a:ext cx="2423359" cy="318740"/>
          </a:xfrm>
        </p:spPr>
        <p:txBody>
          <a:bodyPr anchor="t"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106172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9AAAD-CCF6-48CD-A212-07E9FE3EC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7075B-9467-4AB7-A19C-201AFD570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9642CB-0910-89A0-FBC3-8B000FAF0DA7}"/>
              </a:ext>
            </a:extLst>
          </p:cNvPr>
          <p:cNvSpPr/>
          <p:nvPr userDrawn="1"/>
        </p:nvSpPr>
        <p:spPr>
          <a:xfrm>
            <a:off x="7139710" y="6354374"/>
            <a:ext cx="46893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www.bigchallenge.info</a:t>
            </a:r>
            <a:r>
              <a:rPr lang="en-GB" sz="1200" b="0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│ </a:t>
            </a:r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bigawards@ciria.org</a:t>
            </a:r>
            <a:endParaRPr lang="en-GB" sz="1200" b="0">
              <a:solidFill>
                <a:srgbClr val="1A83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F789E5-17B1-F6E1-48A3-0ACF0CAC6252}"/>
              </a:ext>
            </a:extLst>
          </p:cNvPr>
          <p:cNvSpPr/>
          <p:nvPr userDrawn="1"/>
        </p:nvSpPr>
        <p:spPr>
          <a:xfrm>
            <a:off x="362931" y="6354375"/>
            <a:ext cx="41721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200" b="0" i="0">
                <a:solidFill>
                  <a:srgbClr val="1A83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BIG Biodiversity Challenge and Awards 2024 </a:t>
            </a:r>
            <a:r>
              <a:rPr lang="en-GB" sz="1200" b="0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│ E</a:t>
            </a:r>
            <a:r>
              <a:rPr lang="en-GB" sz="1200" b="0" i="0">
                <a:solidFill>
                  <a:srgbClr val="1A83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ntry form</a:t>
            </a:r>
            <a:endParaRPr lang="en-GB" sz="1200" b="0">
              <a:solidFill>
                <a:srgbClr val="1A83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57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930C6F-A364-4FDA-83E7-D71263DAC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CCD5D-8575-44CD-A4F8-F0671370B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41E4C7-52BC-409C-A14C-B6860E27B053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07027" y="365125"/>
            <a:ext cx="722042" cy="720000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FAE9EA3D-2F36-4318-9B57-B4BD57B7842F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31" y="365125"/>
            <a:ext cx="229391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9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650" r:id="rId9"/>
    <p:sldLayoutId id="2147483652" r:id="rId10"/>
    <p:sldLayoutId id="2147483653" r:id="rId11"/>
    <p:sldLayoutId id="2147483654" r:id="rId12"/>
    <p:sldLayoutId id="2147483673" r:id="rId13"/>
    <p:sldLayoutId id="2147483655" r:id="rId14"/>
    <p:sldLayoutId id="2147483656" r:id="rId15"/>
    <p:sldLayoutId id="2147483657" r:id="rId16"/>
    <p:sldLayoutId id="2147483658" r:id="rId17"/>
    <p:sldLayoutId id="2147483659" r:id="rId18"/>
    <p:sldLayoutId id="2147483717" r:id="rId1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A832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6F707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6F707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6F707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F707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F707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6B2C2C-7EF4-4F04-95C1-788A15525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VIDEO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59F7C-2F66-4880-A22A-737B2D392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59C52-88B4-42B7-A980-639817EF8B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/>
            <a:fld id="{52A81DBA-1A71-45F3-AEC1-AD97A8142A54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12/06/2024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64304-BB24-47D9-B3EA-E659F989D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/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CA626-1ED0-4CA3-85DA-9BD43F401B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/>
            <a:fld id="{885B9FC6-5198-432D-8EEF-52E17DB3A16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008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446FEE-64CB-49F0-9FC6-D826561AB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966DB-6857-4BE5-A87B-19BE58BEA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59D3C-EF42-4F2A-8BD6-FC92B4E4D5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54418-F702-48E4-BDFD-1D536C06C7F5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682F8-A208-46D1-905E-5D08466860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20CF2-B01E-45DF-AC8A-1C800D426E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46283-1F1C-4AFE-84C3-3219D8DC1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16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gchallenge.info/" TargetMode="External"/><Relationship Id="rId2" Type="http://schemas.openxmlformats.org/officeDocument/2006/relationships/hyperlink" Target="mailto:bigawards@ciria.org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ciria.org/" TargetMode="External"/><Relationship Id="rId5" Type="http://schemas.openxmlformats.org/officeDocument/2006/relationships/hyperlink" Target="https://www.ciria.org/About/Privacy_policy.aspx" TargetMode="External"/><Relationship Id="rId4" Type="http://schemas.openxmlformats.org/officeDocument/2006/relationships/hyperlink" Target="https://www.ciria.org/CIRIA/Navigation/Events/Event_Display.aspx?EventKey=E2410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gchallenge.info/enter-the-2024-challenge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gchallenge.info/post/2019/01/09/-big-tips-from-the-big-judges" TargetMode="External"/><Relationship Id="rId7" Type="http://schemas.openxmlformats.org/officeDocument/2006/relationships/hyperlink" Target="http://www.dropbox.com/" TargetMode="External"/><Relationship Id="rId2" Type="http://schemas.openxmlformats.org/officeDocument/2006/relationships/hyperlink" Target="https://www.bigchallenge.info/enter-the-2024-challenge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www.wetransfer.com/" TargetMode="External"/><Relationship Id="rId5" Type="http://schemas.openxmlformats.org/officeDocument/2006/relationships/hyperlink" Target="mailto:bigawards@ciria.org" TargetMode="External"/><Relationship Id="rId4" Type="http://schemas.openxmlformats.org/officeDocument/2006/relationships/hyperlink" Target="http://www.bigchallenge.info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31394-9621-4F1B-827C-5AD92A61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9911"/>
            <a:ext cx="10515600" cy="781235"/>
          </a:xfrm>
        </p:spPr>
        <p:txBody>
          <a:bodyPr anchor="t">
            <a:normAutofit/>
          </a:bodyPr>
          <a:lstStyle/>
          <a:p>
            <a:pPr algn="l"/>
            <a:r>
              <a:rPr lang="en-GB" sz="2800"/>
              <a:t>BIG Biodiversity Challenge and Awards 2024</a:t>
            </a:r>
            <a:br>
              <a:rPr lang="en-GB" sz="2800"/>
            </a:br>
            <a:r>
              <a:rPr lang="en-GB" sz="1800"/>
              <a:t>Project entry form –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4F0E1-DAF4-472B-B5AC-BC76CDAAE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GB" sz="1100" b="1" dirty="0">
                <a:solidFill>
                  <a:schemeClr val="tx1"/>
                </a:solidFill>
              </a:rPr>
              <a:t>Key dates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 dirty="0">
                <a:solidFill>
                  <a:schemeClr val="tx1"/>
                </a:solidFill>
              </a:rPr>
              <a:t>The deadline for entries is </a:t>
            </a:r>
            <a:r>
              <a:rPr lang="en-GB" sz="1100" b="1" dirty="0">
                <a:solidFill>
                  <a:srgbClr val="1A8329"/>
                </a:solidFill>
              </a:rPr>
              <a:t>Friday 21 June 2024 at 17:00</a:t>
            </a:r>
            <a:r>
              <a:rPr lang="en-GB" sz="1100" dirty="0">
                <a:solidFill>
                  <a:schemeClr val="tx1"/>
                </a:solidFill>
              </a:rPr>
              <a:t>. Please complete and return the entry form in PowerPoint (PDFs will not be accepted) and supporting materials (high resolution images) to </a:t>
            </a:r>
            <a:r>
              <a:rPr lang="en-GB" sz="1100" dirty="0">
                <a:solidFill>
                  <a:schemeClr val="tx1"/>
                </a:solidFill>
                <a:hlinkClick r:id="rId2"/>
              </a:rPr>
              <a:t>bigawards@ciria.org</a:t>
            </a:r>
            <a:r>
              <a:rPr lang="en-GB" sz="1100" dirty="0">
                <a:solidFill>
                  <a:schemeClr val="tx1"/>
                </a:solidFill>
              </a:rPr>
              <a:t>.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 dirty="0">
                <a:solidFill>
                  <a:schemeClr val="tx1"/>
                </a:solidFill>
              </a:rPr>
              <a:t>The shortlist will be announced in </a:t>
            </a:r>
            <a:r>
              <a:rPr lang="en-GB" sz="1100" b="1" dirty="0">
                <a:solidFill>
                  <a:srgbClr val="1A8329"/>
                </a:solidFill>
              </a:rPr>
              <a:t>July 2024</a:t>
            </a:r>
            <a:r>
              <a:rPr lang="en-GB" sz="1100" dirty="0">
                <a:solidFill>
                  <a:schemeClr val="tx1"/>
                </a:solidFill>
              </a:rPr>
              <a:t>; we will inform the primary contact for each successful entry.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 dirty="0">
                <a:solidFill>
                  <a:schemeClr val="tx1"/>
                </a:solidFill>
              </a:rPr>
              <a:t>The shortlist will be invited to provide a short video of the biodiversity enhancement that formed your Award entry to be shared at the awards ceremony and more widely as part of our post-awards marketing campaign including via social media and on </a:t>
            </a:r>
            <a:r>
              <a:rPr lang="en-GB" sz="1100" dirty="0">
                <a:solidFill>
                  <a:schemeClr val="tx1"/>
                </a:solidFill>
                <a:hlinkClick r:id="rId3"/>
              </a:rPr>
              <a:t>www.bigchallenge.info</a:t>
            </a:r>
            <a:r>
              <a:rPr lang="en-GB" sz="1100" dirty="0">
                <a:solidFill>
                  <a:schemeClr val="tx1"/>
                </a:solidFill>
              </a:rPr>
              <a:t>. The shortlist will not be judged on the video.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 dirty="0">
                <a:solidFill>
                  <a:schemeClr val="tx1"/>
                </a:solidFill>
              </a:rPr>
              <a:t>The winners will be revealed at the </a:t>
            </a:r>
            <a:r>
              <a:rPr lang="en-GB" sz="1100" dirty="0">
                <a:solidFill>
                  <a:schemeClr val="tx1"/>
                </a:solidFill>
                <a:hlinkClick r:id="rId4"/>
              </a:rPr>
              <a:t>awards ceremony</a:t>
            </a:r>
            <a:r>
              <a:rPr lang="en-GB" sz="1100" dirty="0">
                <a:solidFill>
                  <a:schemeClr val="tx1"/>
                </a:solidFill>
              </a:rPr>
              <a:t> on </a:t>
            </a:r>
            <a:r>
              <a:rPr lang="en-GB" sz="1100" b="1" dirty="0">
                <a:solidFill>
                  <a:srgbClr val="1A8329"/>
                </a:solidFill>
              </a:rPr>
              <a:t>Wednesday 25 September 2024</a:t>
            </a:r>
            <a:r>
              <a:rPr lang="en-GB" sz="1100" dirty="0">
                <a:solidFill>
                  <a:schemeClr val="tx1"/>
                </a:solidFill>
              </a:rPr>
              <a:t> (provisional date).</a:t>
            </a:r>
          </a:p>
          <a:p>
            <a:pPr marL="0" lv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endParaRPr lang="en-GB" sz="1100" b="1" dirty="0">
              <a:solidFill>
                <a:schemeClr val="tx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GB" sz="1100" b="1" dirty="0">
                <a:solidFill>
                  <a:schemeClr val="tx1"/>
                </a:solidFill>
              </a:rPr>
              <a:t>Entry guidelines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 dirty="0">
                <a:solidFill>
                  <a:schemeClr val="tx1"/>
                </a:solidFill>
              </a:rPr>
              <a:t>Entry is </a:t>
            </a:r>
            <a:r>
              <a:rPr lang="en-GB" sz="1100" b="1" dirty="0">
                <a:solidFill>
                  <a:srgbClr val="1A8329"/>
                </a:solidFill>
              </a:rPr>
              <a:t>free</a:t>
            </a:r>
            <a:r>
              <a:rPr lang="en-GB" sz="11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 dirty="0">
                <a:solidFill>
                  <a:schemeClr val="tx1"/>
                </a:solidFill>
              </a:rPr>
              <a:t>Personal data is gathered in accordance with </a:t>
            </a:r>
            <a:r>
              <a:rPr lang="en-GB" sz="1100" dirty="0">
                <a:solidFill>
                  <a:schemeClr val="tx1"/>
                </a:solidFill>
                <a:hlinkClick r:id="rId5"/>
              </a:rPr>
              <a:t>CIRIA's privacy policy</a:t>
            </a:r>
            <a:r>
              <a:rPr lang="en-GB" sz="11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 dirty="0">
                <a:solidFill>
                  <a:schemeClr val="tx1"/>
                </a:solidFill>
              </a:rPr>
              <a:t>You may enter the same project/scheme in </a:t>
            </a:r>
            <a:r>
              <a:rPr lang="en-GB" sz="1100" b="1" dirty="0">
                <a:solidFill>
                  <a:srgbClr val="1A8329"/>
                </a:solidFill>
              </a:rPr>
              <a:t>two categories maximum</a:t>
            </a:r>
            <a:r>
              <a:rPr lang="en-GB" sz="1100" dirty="0">
                <a:solidFill>
                  <a:schemeClr val="tx1"/>
                </a:solidFill>
              </a:rPr>
              <a:t>, but you must complete a different submission for each one. We recommend tailoring each submission to the specific award category and judging criteria. If you are unsure which category to choose, please contact </a:t>
            </a:r>
            <a:r>
              <a:rPr lang="en-GB" sz="1100" dirty="0">
                <a:solidFill>
                  <a:schemeClr val="tx1"/>
                </a:solidFill>
                <a:hlinkClick r:id="rId2"/>
              </a:rPr>
              <a:t>bigawards@ciria.org </a:t>
            </a:r>
            <a:r>
              <a:rPr lang="en-GB" sz="1100" dirty="0">
                <a:solidFill>
                  <a:schemeClr val="tx1"/>
                </a:solidFill>
              </a:rPr>
              <a:t>to discuss the best option.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 dirty="0">
                <a:solidFill>
                  <a:schemeClr val="tx1"/>
                </a:solidFill>
              </a:rPr>
              <a:t>Please do </a:t>
            </a:r>
            <a:r>
              <a:rPr lang="en-GB" sz="1100" b="1" dirty="0">
                <a:solidFill>
                  <a:srgbClr val="1A8329"/>
                </a:solidFill>
              </a:rPr>
              <a:t>not</a:t>
            </a:r>
            <a:r>
              <a:rPr lang="en-GB" sz="1100" dirty="0">
                <a:solidFill>
                  <a:schemeClr val="tx1"/>
                </a:solidFill>
              </a:rPr>
              <a:t> submit a project that has </a:t>
            </a:r>
            <a:r>
              <a:rPr lang="en-GB" sz="1100" b="1" dirty="0">
                <a:solidFill>
                  <a:srgbClr val="1A8329"/>
                </a:solidFill>
              </a:rPr>
              <a:t>previously been shortlisted </a:t>
            </a:r>
            <a:r>
              <a:rPr lang="en-GB" sz="1100" dirty="0">
                <a:solidFill>
                  <a:schemeClr val="tx1"/>
                </a:solidFill>
              </a:rPr>
              <a:t>for a BIG Biodiversity Challenge Award unless there has been significant and measurable progress since the previous entry.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 dirty="0">
                <a:solidFill>
                  <a:schemeClr val="tx1"/>
                </a:solidFill>
              </a:rPr>
              <a:t>The Overall Winner Award will be presented to the enhancement that demonstrates an outstanding commitment to biodiversity.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 dirty="0">
                <a:solidFill>
                  <a:schemeClr val="tx1"/>
                </a:solidFill>
              </a:rPr>
              <a:t>Entries should not be used to: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 dirty="0">
                <a:solidFill>
                  <a:schemeClr val="tx1"/>
                </a:solidFill>
              </a:rPr>
              <a:t>promote goods and services (</a:t>
            </a:r>
            <a:r>
              <a:rPr lang="en-GB" sz="1100" dirty="0">
                <a:solidFill>
                  <a:schemeClr val="tx1"/>
                </a:solidFill>
                <a:hlinkClick r:id="rId6"/>
              </a:rPr>
              <a:t>CIRIA</a:t>
            </a:r>
            <a:r>
              <a:rPr lang="en-GB" sz="1100" dirty="0">
                <a:solidFill>
                  <a:schemeClr val="tx1"/>
                </a:solidFill>
              </a:rPr>
              <a:t> can encourage generic technology/processes but cannot accept registered trademarks in any submitted case study or illustrations) or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 dirty="0">
                <a:solidFill>
                  <a:schemeClr val="tx1"/>
                </a:solidFill>
              </a:rPr>
              <a:t>promote any political agenda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 dirty="0">
                <a:solidFill>
                  <a:schemeClr val="tx1"/>
                </a:solidFill>
              </a:rPr>
              <a:t>In submitting your nomination, you understand that we will publish all submissions (including images) on </a:t>
            </a:r>
            <a:r>
              <a:rPr lang="en-GB" sz="1100" dirty="0">
                <a:solidFill>
                  <a:schemeClr val="tx1"/>
                </a:solidFill>
                <a:hlinkClick r:id="rId3"/>
              </a:rPr>
              <a:t>www.bigchallenge.info</a:t>
            </a:r>
            <a:r>
              <a:rPr lang="en-GB" sz="1100" dirty="0">
                <a:solidFill>
                  <a:schemeClr val="tx1"/>
                </a:solidFill>
              </a:rPr>
              <a:t> and content may be shared elsewhere by </a:t>
            </a:r>
            <a:r>
              <a:rPr lang="en-GB" sz="1100" dirty="0">
                <a:solidFill>
                  <a:schemeClr val="tx1"/>
                </a:solidFill>
                <a:hlinkClick r:id="rId6"/>
              </a:rPr>
              <a:t>CIRIA</a:t>
            </a:r>
            <a:r>
              <a:rPr lang="en-GB" sz="1100" dirty="0">
                <a:solidFill>
                  <a:schemeClr val="tx1"/>
                </a:solidFill>
              </a:rPr>
              <a:t>. If you (or your nominee and their project partners) do not agree to this, please clearly state the restrictions that apply to your submission.</a:t>
            </a:r>
          </a:p>
        </p:txBody>
      </p:sp>
    </p:spTree>
    <p:extLst>
      <p:ext uri="{BB962C8B-B14F-4D97-AF65-F5344CB8AC3E}">
        <p14:creationId xmlns:p14="http://schemas.microsoft.com/office/powerpoint/2010/main" val="1847658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4F0E1-DAF4-472B-B5AC-BC76CDAAE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GB" sz="1100" b="1" dirty="0">
                <a:solidFill>
                  <a:schemeClr val="tx1"/>
                </a:solidFill>
              </a:rPr>
              <a:t>Eligibility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 dirty="0">
                <a:solidFill>
                  <a:schemeClr val="tx1"/>
                </a:solidFill>
              </a:rPr>
              <a:t>For all project related submissions, biodiversity interventions will have been completed in the last </a:t>
            </a:r>
            <a:r>
              <a:rPr lang="en-GB" sz="1100" b="1" dirty="0">
                <a:solidFill>
                  <a:srgbClr val="1A8329"/>
                </a:solidFill>
              </a:rPr>
              <a:t>24 months up to and including 21 June 2024</a:t>
            </a:r>
            <a:r>
              <a:rPr lang="en-GB" sz="1100" dirty="0">
                <a:solidFill>
                  <a:schemeClr val="tx1"/>
                </a:solidFill>
              </a:rPr>
              <a:t>. This may be the culmination of several years’ work or a small scale action carried out during a construction project. 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 dirty="0">
                <a:solidFill>
                  <a:schemeClr val="tx1"/>
                </a:solidFill>
              </a:rPr>
              <a:t>For maintenance and management projects, the programme should have been in place for at least </a:t>
            </a:r>
            <a:r>
              <a:rPr lang="en-GB" sz="1100" b="1" dirty="0">
                <a:solidFill>
                  <a:srgbClr val="1A8329"/>
                </a:solidFill>
              </a:rPr>
              <a:t>12 months up to and including 21 June 2024</a:t>
            </a:r>
            <a:r>
              <a:rPr lang="en-GB" sz="1100" dirty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endParaRPr lang="en-GB" sz="11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GB" sz="1100" b="1" dirty="0">
                <a:solidFill>
                  <a:schemeClr val="tx1"/>
                </a:solidFill>
              </a:rPr>
              <a:t>Awards categories 1-9 | Biodiversity projects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GB" sz="1100" dirty="0">
                <a:solidFill>
                  <a:schemeClr val="tx1"/>
                </a:solidFill>
              </a:rPr>
              <a:t>Client Award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GB" sz="1100" dirty="0">
                <a:solidFill>
                  <a:schemeClr val="tx1"/>
                </a:solidFill>
              </a:rPr>
              <a:t>Community Engagement Award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GB" sz="1100" dirty="0">
                <a:solidFill>
                  <a:schemeClr val="tx1"/>
                </a:solidFill>
              </a:rPr>
              <a:t>Habitat Creation: Project of Year Award (Large scale biodiversity enhancement 5ha and above)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GB" sz="1100" dirty="0">
                <a:solidFill>
                  <a:schemeClr val="tx1"/>
                </a:solidFill>
              </a:rPr>
              <a:t>Habitat Creation: Project of Year Award (Medium scale from 0.5 to 5ha)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GB" sz="1100" dirty="0">
                <a:solidFill>
                  <a:schemeClr val="tx1"/>
                </a:solidFill>
              </a:rPr>
              <a:t>Habitat Creation: Project of Year Award (Small scale up to 0.5ha)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GB" sz="1100" dirty="0">
                <a:solidFill>
                  <a:schemeClr val="tx1"/>
                </a:solidFill>
              </a:rPr>
              <a:t>Innovation Award</a:t>
            </a:r>
            <a:endParaRPr lang="en-GB" sz="11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GB" sz="1100" dirty="0">
                <a:solidFill>
                  <a:schemeClr val="tx1"/>
                </a:solidFill>
              </a:rPr>
              <a:t>Multi Benefits Award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GB" sz="1100" dirty="0">
                <a:solidFill>
                  <a:schemeClr val="tx1"/>
                </a:solidFill>
              </a:rPr>
              <a:t>Biodiversity Legacy Award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GB" sz="1100" dirty="0">
                <a:solidFill>
                  <a:schemeClr val="tx1"/>
                </a:solidFill>
              </a:rPr>
              <a:t>International Biodiversity Project Award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GB" sz="11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GB" sz="1100" dirty="0">
                <a:solidFill>
                  <a:schemeClr val="tx1"/>
                </a:solidFill>
              </a:rPr>
              <a:t>Please submit your nomination for the BIG Biodiversity </a:t>
            </a:r>
            <a:r>
              <a:rPr lang="en-GB" sz="1100" b="1" dirty="0">
                <a:solidFill>
                  <a:srgbClr val="1A8329"/>
                </a:solidFill>
              </a:rPr>
              <a:t>Champion</a:t>
            </a:r>
            <a:r>
              <a:rPr lang="en-GB" sz="1100" dirty="0">
                <a:solidFill>
                  <a:schemeClr val="tx1"/>
                </a:solidFill>
              </a:rPr>
              <a:t> Awards. </a:t>
            </a:r>
            <a:r>
              <a:rPr lang="en-US" sz="1100" dirty="0">
                <a:solidFill>
                  <a:schemeClr val="tx1"/>
                </a:solidFill>
                <a:hlinkClick r:id="rId2"/>
              </a:rPr>
              <a:t>Download the guidelines and entry form here</a:t>
            </a:r>
            <a:r>
              <a:rPr lang="en-GB" sz="11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78824F5-F6C5-21B5-E9CA-0AC342844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9911"/>
            <a:ext cx="10515600" cy="781235"/>
          </a:xfrm>
        </p:spPr>
        <p:txBody>
          <a:bodyPr anchor="t">
            <a:normAutofit/>
          </a:bodyPr>
          <a:lstStyle/>
          <a:p>
            <a:pPr algn="l"/>
            <a:r>
              <a:rPr lang="en-GB" sz="2800"/>
              <a:t>BIG Biodiversity Challenge and Awards 2024</a:t>
            </a:r>
            <a:br>
              <a:rPr lang="en-GB" sz="2800"/>
            </a:br>
            <a:r>
              <a:rPr lang="en-GB" sz="1800"/>
              <a:t>Project entry form – Instructions</a:t>
            </a:r>
          </a:p>
        </p:txBody>
      </p:sp>
    </p:spTree>
    <p:extLst>
      <p:ext uri="{BB962C8B-B14F-4D97-AF65-F5344CB8AC3E}">
        <p14:creationId xmlns:p14="http://schemas.microsoft.com/office/powerpoint/2010/main" val="2462410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78824F5-F6C5-21B5-E9CA-0AC342844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9911"/>
            <a:ext cx="10515600" cy="781235"/>
          </a:xfrm>
        </p:spPr>
        <p:txBody>
          <a:bodyPr anchor="t">
            <a:normAutofit/>
          </a:bodyPr>
          <a:lstStyle/>
          <a:p>
            <a:pPr algn="l"/>
            <a:r>
              <a:rPr lang="en-GB" sz="2800"/>
              <a:t>BIG Biodiversity Challenge and Awards 2024</a:t>
            </a:r>
            <a:br>
              <a:rPr lang="en-GB" sz="2800"/>
            </a:br>
            <a:r>
              <a:rPr lang="en-GB" sz="1800"/>
              <a:t>Project entry form – Instructions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E98C03C3-5D16-6C05-CE17-E83083C57E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45289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GB" sz="1100" dirty="0">
                <a:solidFill>
                  <a:schemeClr val="tx1"/>
                </a:solidFill>
              </a:rPr>
              <a:t>The form includes guidance for each question. Please delete the guidance leaving only your responses when submitting the form.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endParaRPr lang="en-GB" sz="11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GB" sz="1100" b="1" dirty="0">
                <a:solidFill>
                  <a:schemeClr val="tx1"/>
                </a:solidFill>
              </a:rPr>
              <a:t>Judging criteria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GB" sz="1100" dirty="0">
                <a:solidFill>
                  <a:schemeClr val="tx1"/>
                </a:solidFill>
              </a:rPr>
              <a:t>Please refer to the </a:t>
            </a:r>
            <a:r>
              <a:rPr lang="en-GB" sz="1100" dirty="0">
                <a:solidFill>
                  <a:schemeClr val="tx1"/>
                </a:solidFill>
                <a:hlinkClick r:id="rId2"/>
              </a:rPr>
              <a:t>judging guidelines</a:t>
            </a:r>
            <a:r>
              <a:rPr lang="en-GB" sz="1100" dirty="0">
                <a:solidFill>
                  <a:schemeClr val="tx1"/>
                </a:solidFill>
              </a:rPr>
              <a:t> and </a:t>
            </a:r>
            <a:r>
              <a:rPr lang="en-GB" sz="1100" dirty="0">
                <a:solidFill>
                  <a:schemeClr val="tx1"/>
                </a:solidFill>
                <a:hlinkClick r:id="rId3"/>
              </a:rPr>
              <a:t>hints and tips </a:t>
            </a:r>
            <a:r>
              <a:rPr lang="en-GB" sz="1100" dirty="0">
                <a:solidFill>
                  <a:schemeClr val="tx1"/>
                </a:solidFill>
              </a:rPr>
              <a:t>before completing your entry.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endParaRPr lang="en-GB" sz="11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GB" sz="1100" dirty="0">
                <a:solidFill>
                  <a:schemeClr val="tx1"/>
                </a:solidFill>
              </a:rPr>
              <a:t>The judges will be looking for evidence that:</a:t>
            </a:r>
            <a:endParaRPr lang="en-GB" sz="1100" strike="sngStrike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 dirty="0">
                <a:solidFill>
                  <a:schemeClr val="tx1"/>
                </a:solidFill>
              </a:rPr>
              <a:t>The project has gone </a:t>
            </a:r>
            <a:r>
              <a:rPr lang="en-GB" sz="1100" b="1" dirty="0">
                <a:solidFill>
                  <a:srgbClr val="1A8329"/>
                </a:solidFill>
              </a:rPr>
              <a:t>beyond normal business practice              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 b="1" dirty="0">
                <a:solidFill>
                  <a:srgbClr val="1A8329"/>
                </a:solidFill>
              </a:rPr>
              <a:t>Specific biodiversity values </a:t>
            </a:r>
            <a:r>
              <a:rPr lang="en-GB" sz="1100" dirty="0">
                <a:solidFill>
                  <a:schemeClr val="tx1"/>
                </a:solidFill>
              </a:rPr>
              <a:t>were considered and carried through 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 dirty="0">
                <a:solidFill>
                  <a:schemeClr val="tx1"/>
                </a:solidFill>
              </a:rPr>
              <a:t>The habitat created is or will potentially become </a:t>
            </a:r>
            <a:r>
              <a:rPr lang="en-GB" sz="1100" b="1" dirty="0">
                <a:solidFill>
                  <a:srgbClr val="1A8329"/>
                </a:solidFill>
              </a:rPr>
              <a:t>ecologically valuable 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 dirty="0">
                <a:solidFill>
                  <a:schemeClr val="tx1"/>
                </a:solidFill>
              </a:rPr>
              <a:t>The extent to which the project/enhancement is </a:t>
            </a:r>
            <a:r>
              <a:rPr lang="en-GB" sz="1100" b="1" dirty="0">
                <a:solidFill>
                  <a:srgbClr val="1A8329"/>
                </a:solidFill>
              </a:rPr>
              <a:t>replicable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endParaRPr lang="en-GB" sz="11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GB" sz="1100" b="1" dirty="0">
                <a:solidFill>
                  <a:schemeClr val="tx1"/>
                </a:solidFill>
              </a:rPr>
              <a:t>Queries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 dirty="0">
                <a:solidFill>
                  <a:schemeClr val="tx1"/>
                </a:solidFill>
              </a:rPr>
              <a:t>Please ensure that you understand the submission requirements early in the process and </a:t>
            </a:r>
            <a:r>
              <a:rPr lang="en-GB" sz="1100" b="1" dirty="0">
                <a:solidFill>
                  <a:srgbClr val="1A8329"/>
                </a:solidFill>
              </a:rPr>
              <a:t>seek clarification promptly</a:t>
            </a:r>
            <a:r>
              <a:rPr lang="en-GB" sz="11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 dirty="0">
                <a:solidFill>
                  <a:schemeClr val="tx1"/>
                </a:solidFill>
              </a:rPr>
              <a:t>CIRIA may not be able to respond to any queries received after 1 May 2024.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 dirty="0">
                <a:solidFill>
                  <a:schemeClr val="tx1"/>
                </a:solidFill>
              </a:rPr>
              <a:t>If you have any queries about </a:t>
            </a:r>
            <a:r>
              <a:rPr lang="en-GB" sz="1100" dirty="0">
                <a:solidFill>
                  <a:schemeClr val="tx1"/>
                </a:solidFill>
                <a:hlinkClick r:id="rId4"/>
              </a:rPr>
              <a:t>BIG Biodiversity Challenge </a:t>
            </a:r>
            <a:r>
              <a:rPr lang="en-GB" sz="1100" dirty="0">
                <a:solidFill>
                  <a:schemeClr val="tx1"/>
                </a:solidFill>
              </a:rPr>
              <a:t>or the entry process, please email </a:t>
            </a:r>
            <a:r>
              <a:rPr lang="en-GB" sz="1100" dirty="0">
                <a:solidFill>
                  <a:schemeClr val="tx1"/>
                </a:solidFill>
                <a:hlinkClick r:id="rId5"/>
              </a:rPr>
              <a:t>bigawards@ciria.org</a:t>
            </a:r>
            <a:r>
              <a:rPr lang="en-GB" sz="1100" dirty="0">
                <a:solidFill>
                  <a:schemeClr val="tx1"/>
                </a:solidFill>
              </a:rPr>
              <a:t>. Please allow five working days for responses.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8BB8CA2F-9FB9-CA2D-2F6D-D7387FFBB22B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6F70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6F70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6F70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6F70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6F70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None/>
            </a:pPr>
            <a:r>
              <a:rPr lang="en-GB" sz="1100" b="1">
                <a:solidFill>
                  <a:schemeClr val="tx1"/>
                </a:solidFill>
              </a:rPr>
              <a:t>Images</a:t>
            </a:r>
            <a:r>
              <a:rPr lang="en-GB" sz="110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  <a:ea typeface="Calibri" panose="020F0502020204030204" pitchFamily="34" charset="0"/>
              </a:rPr>
              <a:t>Please provide captions explaining what is shown in each image. </a:t>
            </a:r>
            <a:r>
              <a:rPr lang="en-GB" sz="1100">
                <a:solidFill>
                  <a:schemeClr val="tx1"/>
                </a:solidFill>
              </a:rPr>
              <a:t>These images will be used in your case study so please choose wisely.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You may need to resize images to fit the template.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All images must be high resolution JPG files (at least 300dpi) suitable to be printed A4.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Please ensure all images are credited correctly for use in any publicity.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None/>
            </a:pPr>
            <a:endParaRPr lang="en-GB" sz="1100" strike="sngStrike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None/>
            </a:pPr>
            <a:r>
              <a:rPr lang="en-GB" sz="1100" b="1">
                <a:solidFill>
                  <a:schemeClr val="tx1"/>
                </a:solidFill>
              </a:rPr>
              <a:t>Fonts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Please use </a:t>
            </a:r>
            <a:r>
              <a:rPr lang="en-GB" sz="1100" b="1">
                <a:solidFill>
                  <a:srgbClr val="1A8329"/>
                </a:solidFill>
              </a:rPr>
              <a:t>Arial font size 11</a:t>
            </a:r>
            <a:r>
              <a:rPr lang="en-GB" sz="110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None/>
            </a:pPr>
            <a:endParaRPr lang="en-GB" sz="110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None/>
            </a:pPr>
            <a:r>
              <a:rPr lang="en-GB" sz="1100" b="1">
                <a:solidFill>
                  <a:schemeClr val="tx1"/>
                </a:solidFill>
              </a:rPr>
              <a:t>Supporting materials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Please endeavour to keep the total file size below 8mb when submitting to </a:t>
            </a:r>
            <a:r>
              <a:rPr lang="en-GB" sz="1100">
                <a:solidFill>
                  <a:schemeClr val="tx1"/>
                </a:solidFill>
                <a:hlinkClick r:id="rId5"/>
              </a:rPr>
              <a:t>bigawards@ciria.org</a:t>
            </a:r>
            <a:r>
              <a:rPr lang="en-GB" sz="110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Please use </a:t>
            </a:r>
            <a:r>
              <a:rPr lang="en-GB" sz="1100">
                <a:solidFill>
                  <a:schemeClr val="tx1"/>
                </a:solidFill>
                <a:hlinkClick r:id="rId6"/>
              </a:rPr>
              <a:t>www.wetransfer.com</a:t>
            </a:r>
            <a:r>
              <a:rPr lang="en-GB" sz="1100">
                <a:solidFill>
                  <a:schemeClr val="tx1"/>
                </a:solidFill>
              </a:rPr>
              <a:t> or </a:t>
            </a:r>
            <a:r>
              <a:rPr lang="en-GB" sz="1100">
                <a:solidFill>
                  <a:schemeClr val="tx1"/>
                </a:solidFill>
                <a:hlinkClick r:id="rId7"/>
              </a:rPr>
              <a:t>www.dropbox.com</a:t>
            </a:r>
            <a:r>
              <a:rPr lang="en-GB" sz="1100">
                <a:solidFill>
                  <a:schemeClr val="tx1"/>
                </a:solidFill>
              </a:rPr>
              <a:t> for large files.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None/>
            </a:pPr>
            <a:endParaRPr lang="en-GB" sz="110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None/>
            </a:pPr>
            <a:r>
              <a:rPr lang="en-GB" sz="1100" b="1">
                <a:solidFill>
                  <a:schemeClr val="tx1"/>
                </a:solidFill>
              </a:rPr>
              <a:t>Finally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GB" sz="1100">
                <a:solidFill>
                  <a:schemeClr val="tx1"/>
                </a:solidFill>
              </a:rPr>
              <a:t>Please ensure that your submission addresses the judging criteria for the category(s) you are entering.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None/>
            </a:pPr>
            <a:endParaRPr lang="en-GB" sz="110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None/>
            </a:pPr>
            <a:r>
              <a:rPr lang="en-GB" sz="1100">
                <a:solidFill>
                  <a:schemeClr val="tx1"/>
                </a:solidFill>
              </a:rPr>
              <a:t>Thank you for your interest in the </a:t>
            </a:r>
            <a:r>
              <a:rPr lang="en-GB" sz="1100">
                <a:solidFill>
                  <a:schemeClr val="tx1"/>
                </a:solidFill>
                <a:hlinkClick r:id="rId2"/>
              </a:rPr>
              <a:t>BIG Biodiversity Challenge Awards 2024</a:t>
            </a:r>
            <a:r>
              <a:rPr lang="en-GB" sz="1100">
                <a:solidFill>
                  <a:schemeClr val="tx1"/>
                </a:solidFill>
              </a:rPr>
              <a:t>. 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None/>
            </a:pPr>
            <a:r>
              <a:rPr lang="en-GB" sz="1100" b="1">
                <a:solidFill>
                  <a:srgbClr val="1A8329"/>
                </a:solidFill>
              </a:rPr>
              <a:t>Best of luck!</a:t>
            </a:r>
          </a:p>
        </p:txBody>
      </p:sp>
    </p:spTree>
    <p:extLst>
      <p:ext uri="{BB962C8B-B14F-4D97-AF65-F5344CB8AC3E}">
        <p14:creationId xmlns:p14="http://schemas.microsoft.com/office/powerpoint/2010/main" val="675966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2491" y="1161737"/>
            <a:ext cx="10515601" cy="966450"/>
          </a:xfrm>
          <a:prstGeom prst="rect">
            <a:avLst/>
          </a:prstGeom>
          <a:solidFill>
            <a:srgbClr val="5F6472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7284" y="2428727"/>
            <a:ext cx="7015159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Project overview </a:t>
            </a:r>
            <a:r>
              <a:rPr lang="en-GB" sz="1100" b="1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(50 words max)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Brief description of project being submitted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Date completed</a:t>
            </a:r>
          </a:p>
          <a:p>
            <a:pPr>
              <a:spcAft>
                <a:spcPts val="600"/>
              </a:spcAft>
            </a:pPr>
            <a:endParaRPr lang="en-GB" sz="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What were the biodiversity conditions on site prior to the enhancement? </a:t>
            </a:r>
            <a:r>
              <a:rPr lang="en-GB" sz="1100" b="1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(100 words max)</a:t>
            </a:r>
            <a:endParaRPr lang="en-GB" sz="1100">
              <a:solidFill>
                <a:srgbClr val="1A83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Refer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Baseline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Objectives from planning permission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Work over and above requirements from planning permission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Policy drivers – strategic and/or local</a:t>
            </a:r>
          </a:p>
          <a:p>
            <a:endParaRPr lang="en-GB" sz="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What were the reasons behind this project? </a:t>
            </a:r>
            <a:r>
              <a:rPr lang="en-GB" sz="1100" b="1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(100 words max)</a:t>
            </a:r>
            <a:endParaRPr lang="en-GB" sz="1100">
              <a:solidFill>
                <a:srgbClr val="1A83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Please consider the following: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Response to BIG Biodiversity Challenge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BREEAM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Biodiversity Net Gain/offsetting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Mitigation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Discharging planning conditions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Corporate social responsibility</a:t>
            </a:r>
            <a:endParaRPr lang="en-GB" sz="110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Organisational KPIs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Environmental, Social and Governance (ESG)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68810" y="6519805"/>
            <a:ext cx="8654379" cy="0"/>
          </a:xfrm>
          <a:prstGeom prst="line">
            <a:avLst/>
          </a:prstGeom>
          <a:ln w="12700">
            <a:solidFill>
              <a:srgbClr val="5F6472">
                <a:alpha val="27059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605475" y="3756389"/>
            <a:ext cx="280831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100">
              <a:solidFill>
                <a:srgbClr val="0096D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>
              <a:solidFill>
                <a:srgbClr val="0096D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>
              <a:solidFill>
                <a:srgbClr val="0096D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>
              <a:solidFill>
                <a:srgbClr val="0096D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>
              <a:solidFill>
                <a:srgbClr val="0096D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52491" y="1165581"/>
            <a:ext cx="105156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Project Name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7284" y="2116209"/>
            <a:ext cx="8461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Arial" panose="020B0604020202020204" pitchFamily="34" charset="0"/>
                <a:cs typeface="Arial" panose="020B0604020202020204" pitchFamily="34" charset="0"/>
              </a:rPr>
              <a:t>BIG Biodiversity Challenge Award Category: </a:t>
            </a:r>
            <a:r>
              <a:rPr lang="en-GB" sz="1400" b="1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category (one per entry)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2B1ADD4-3AD4-F4EA-1B21-1369C507A26F}"/>
              </a:ext>
            </a:extLst>
          </p:cNvPr>
          <p:cNvSpPr/>
          <p:nvPr/>
        </p:nvSpPr>
        <p:spPr>
          <a:xfrm>
            <a:off x="852491" y="1490151"/>
            <a:ext cx="105156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Project Location – Town/City, Country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8E01E3-22DA-5366-8CF1-E9758D3C96EC}"/>
              </a:ext>
            </a:extLst>
          </p:cNvPr>
          <p:cNvSpPr/>
          <p:nvPr/>
        </p:nvSpPr>
        <p:spPr>
          <a:xfrm>
            <a:off x="852491" y="1831847"/>
            <a:ext cx="105156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names of Client(s)/Organisation(s)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A9BE913-8196-F060-CD81-A65E9A1BB052}"/>
              </a:ext>
            </a:extLst>
          </p:cNvPr>
          <p:cNvSpPr/>
          <p:nvPr/>
        </p:nvSpPr>
        <p:spPr>
          <a:xfrm>
            <a:off x="8014651" y="5936241"/>
            <a:ext cx="33722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i="1">
                <a:latin typeface="Arial" panose="020B0604020202020204" pitchFamily="34" charset="0"/>
                <a:cs typeface="Arial" panose="020B0604020202020204" pitchFamily="34" charset="0"/>
              </a:rPr>
              <a:t>Insert image(s) with caption and credit</a:t>
            </a:r>
            <a:endParaRPr lang="en-GB" sz="110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D2BB242-1EFF-CB76-3849-03C3DEF2EC2F}"/>
              </a:ext>
            </a:extLst>
          </p:cNvPr>
          <p:cNvSpPr/>
          <p:nvPr/>
        </p:nvSpPr>
        <p:spPr>
          <a:xfrm>
            <a:off x="7996401" y="2166647"/>
            <a:ext cx="3357399" cy="160948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B83A173-BA8C-70A1-0990-AB56D55D224D}"/>
              </a:ext>
            </a:extLst>
          </p:cNvPr>
          <p:cNvSpPr/>
          <p:nvPr/>
        </p:nvSpPr>
        <p:spPr>
          <a:xfrm>
            <a:off x="8014651" y="4213141"/>
            <a:ext cx="3357399" cy="17231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60FB60F-0A80-E31D-7745-87105B6BE82A}"/>
              </a:ext>
            </a:extLst>
          </p:cNvPr>
          <p:cNvSpPr/>
          <p:nvPr/>
        </p:nvSpPr>
        <p:spPr>
          <a:xfrm>
            <a:off x="7996401" y="3793219"/>
            <a:ext cx="3357399" cy="261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i="1">
                <a:latin typeface="Arial" panose="020B0604020202020204" pitchFamily="34" charset="0"/>
                <a:cs typeface="Arial" panose="020B0604020202020204" pitchFamily="34" charset="0"/>
              </a:rPr>
              <a:t>Insert image(s) with caption and credit</a:t>
            </a:r>
            <a:endParaRPr lang="en-GB" sz="110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19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42C2285-9EF6-5DD2-5F02-EF8F8A436C63}"/>
              </a:ext>
            </a:extLst>
          </p:cNvPr>
          <p:cNvSpPr/>
          <p:nvPr/>
        </p:nvSpPr>
        <p:spPr>
          <a:xfrm>
            <a:off x="7943628" y="5181638"/>
            <a:ext cx="33722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i="1">
                <a:latin typeface="Arial" panose="020B0604020202020204" pitchFamily="34" charset="0"/>
                <a:cs typeface="Arial" panose="020B0604020202020204" pitchFamily="34" charset="0"/>
              </a:rPr>
              <a:t>Insert image(s) with caption and credit</a:t>
            </a:r>
            <a:endParaRPr lang="en-GB" sz="110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1CA4DC-BBB9-CF79-1B17-1035A8D504BD}"/>
              </a:ext>
            </a:extLst>
          </p:cNvPr>
          <p:cNvSpPr/>
          <p:nvPr/>
        </p:nvSpPr>
        <p:spPr>
          <a:xfrm>
            <a:off x="7925378" y="1349898"/>
            <a:ext cx="3357399" cy="160948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6CC387-1C8F-2B8F-CEF8-3587F3D25452}"/>
              </a:ext>
            </a:extLst>
          </p:cNvPr>
          <p:cNvSpPr/>
          <p:nvPr/>
        </p:nvSpPr>
        <p:spPr>
          <a:xfrm>
            <a:off x="7943628" y="3458538"/>
            <a:ext cx="3357399" cy="17231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836268-8F0F-EC53-0471-2F2FDDE258AF}"/>
              </a:ext>
            </a:extLst>
          </p:cNvPr>
          <p:cNvSpPr/>
          <p:nvPr/>
        </p:nvSpPr>
        <p:spPr>
          <a:xfrm>
            <a:off x="7925378" y="2976470"/>
            <a:ext cx="3357399" cy="261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i="1">
                <a:latin typeface="Arial" panose="020B0604020202020204" pitchFamily="34" charset="0"/>
                <a:cs typeface="Arial" panose="020B0604020202020204" pitchFamily="34" charset="0"/>
              </a:rPr>
              <a:t>Insert image(s) with caption and credit</a:t>
            </a:r>
            <a:endParaRPr lang="en-GB" sz="110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E1DC58-7012-DA00-3125-4CA037C3879B}"/>
              </a:ext>
            </a:extLst>
          </p:cNvPr>
          <p:cNvSpPr/>
          <p:nvPr/>
        </p:nvSpPr>
        <p:spPr>
          <a:xfrm>
            <a:off x="688478" y="1301111"/>
            <a:ext cx="7014243" cy="2575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What were the biodiversity measures taken? </a:t>
            </a:r>
            <a:r>
              <a:rPr lang="en-GB" sz="1100" b="1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(300 words max)</a:t>
            </a:r>
          </a:p>
          <a:p>
            <a:pPr algn="just">
              <a:spcAft>
                <a:spcPts val="600"/>
              </a:spcAft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Please consider the following: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Is the project replicable?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Has long term management been considered (&gt;5 years)?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Is it innovative? If so, how?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Have new areas of habitat been created?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How ecologically valuable is the habitat created?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Will the measures result in biodiversity net gain?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What contribution did this initiative make towards the local Biodiversity Action Plans?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Have you engaged with workers and staff in the implementation of biodiversity measures?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Have you engaged with the local community?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Did you reuse waste materials?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Did staff and workers volunteer additional time?</a:t>
            </a:r>
            <a:endParaRPr lang="en-GB" sz="11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70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42C2285-9EF6-5DD2-5F02-EF8F8A436C63}"/>
              </a:ext>
            </a:extLst>
          </p:cNvPr>
          <p:cNvSpPr/>
          <p:nvPr/>
        </p:nvSpPr>
        <p:spPr>
          <a:xfrm>
            <a:off x="8059041" y="5128368"/>
            <a:ext cx="33722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i="1">
                <a:latin typeface="Arial" panose="020B0604020202020204" pitchFamily="34" charset="0"/>
                <a:cs typeface="Arial" panose="020B0604020202020204" pitchFamily="34" charset="0"/>
              </a:rPr>
              <a:t>Insert image(s) with caption and credit</a:t>
            </a:r>
            <a:endParaRPr lang="en-GB" sz="110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1CA4DC-BBB9-CF79-1B17-1035A8D504BD}"/>
              </a:ext>
            </a:extLst>
          </p:cNvPr>
          <p:cNvSpPr/>
          <p:nvPr/>
        </p:nvSpPr>
        <p:spPr>
          <a:xfrm>
            <a:off x="8040791" y="1296628"/>
            <a:ext cx="3357399" cy="160948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6CC387-1C8F-2B8F-CEF8-3587F3D25452}"/>
              </a:ext>
            </a:extLst>
          </p:cNvPr>
          <p:cNvSpPr/>
          <p:nvPr/>
        </p:nvSpPr>
        <p:spPr>
          <a:xfrm>
            <a:off x="8059041" y="3405268"/>
            <a:ext cx="3357399" cy="17231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836268-8F0F-EC53-0471-2F2FDDE258AF}"/>
              </a:ext>
            </a:extLst>
          </p:cNvPr>
          <p:cNvSpPr/>
          <p:nvPr/>
        </p:nvSpPr>
        <p:spPr>
          <a:xfrm>
            <a:off x="8040791" y="2923200"/>
            <a:ext cx="3357399" cy="261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i="1">
                <a:latin typeface="Arial" panose="020B0604020202020204" pitchFamily="34" charset="0"/>
                <a:cs typeface="Arial" panose="020B0604020202020204" pitchFamily="34" charset="0"/>
              </a:rPr>
              <a:t>Insert image(s) with caption and credit</a:t>
            </a:r>
            <a:endParaRPr lang="en-GB" sz="110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E1DC58-7012-DA00-3125-4CA037C3879B}"/>
              </a:ext>
            </a:extLst>
          </p:cNvPr>
          <p:cNvSpPr/>
          <p:nvPr/>
        </p:nvSpPr>
        <p:spPr>
          <a:xfrm>
            <a:off x="838199" y="1213066"/>
            <a:ext cx="7014243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Further information </a:t>
            </a:r>
            <a:r>
              <a:rPr lang="en-GB" sz="1100" b="1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(250 words max)</a:t>
            </a:r>
          </a:p>
          <a:p>
            <a:pPr algn="just">
              <a:spcAft>
                <a:spcPts val="600"/>
              </a:spcAft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In your response, please consider the following: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Installation – how was it installed (step by step overview)?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Monitoring both baseline and post installation – what processes are there in place if any?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What is the legacy?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Has there been a noted increase in biodiversity? Have objectives been met?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Lessons learnt – would you do anything differently, tips for similar schemes?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How did the project team benefit from taking the BIG Biodiversity Challenge?</a:t>
            </a:r>
          </a:p>
          <a:p>
            <a:pPr algn="just">
              <a:spcAft>
                <a:spcPts val="600"/>
              </a:spcAft>
            </a:pPr>
            <a:endParaRPr lang="en-GB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Project Team</a:t>
            </a:r>
            <a:endParaRPr lang="en-GB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Client(s)/funder(s)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Other design team members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Volunteer organisations</a:t>
            </a:r>
          </a:p>
          <a:p>
            <a:pPr algn="just">
              <a:spcAft>
                <a:spcPts val="600"/>
              </a:spcAft>
            </a:pPr>
            <a:endParaRPr lang="en-GB" sz="11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What was the motivation for carrying out the enhancement? </a:t>
            </a:r>
            <a:r>
              <a:rPr lang="en-GB" sz="1100" b="1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(100 words max)</a:t>
            </a:r>
          </a:p>
          <a:p>
            <a:pPr algn="just">
              <a:spcAft>
                <a:spcPts val="600"/>
              </a:spcAft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Either from an organisational, individual or group point of view – </a:t>
            </a:r>
            <a:r>
              <a:rPr lang="en-GB" sz="110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 why did you do this one thing for biodiversity that goes over and above anything that was asked of you or your organisation?</a:t>
            </a:r>
          </a:p>
        </p:txBody>
      </p:sp>
    </p:spTree>
    <p:extLst>
      <p:ext uri="{BB962C8B-B14F-4D97-AF65-F5344CB8AC3E}">
        <p14:creationId xmlns:p14="http://schemas.microsoft.com/office/powerpoint/2010/main" val="1183095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642B0A3EB9D241AB8414B26740DCFA" ma:contentTypeVersion="15" ma:contentTypeDescription="Create a new document." ma:contentTypeScope="" ma:versionID="e30501cd3854e966e5561e1935c4d0ce">
  <xsd:schema xmlns:xsd="http://www.w3.org/2001/XMLSchema" xmlns:xs="http://www.w3.org/2001/XMLSchema" xmlns:p="http://schemas.microsoft.com/office/2006/metadata/properties" xmlns:ns2="5533abb9-be13-407b-8726-df8bb0994b7e" xmlns:ns3="0e55738f-dd19-4aa6-b678-b0ba6881e90b" targetNamespace="http://schemas.microsoft.com/office/2006/metadata/properties" ma:root="true" ma:fieldsID="559194499cb844ed8cd58bfc1cd56667" ns2:_="" ns3:_="">
    <xsd:import namespace="5533abb9-be13-407b-8726-df8bb0994b7e"/>
    <xsd:import namespace="0e55738f-dd19-4aa6-b678-b0ba6881e9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33abb9-be13-407b-8726-df8bb0994b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7312d2c-9ce8-45b0-a722-8e025dbd1f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55738f-dd19-4aa6-b678-b0ba6881e90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04b2f60-658f-4e25-8f5f-cecbc935c837}" ma:internalName="TaxCatchAll" ma:showField="CatchAllData" ma:web="0e55738f-dd19-4aa6-b678-b0ba6881e9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e55738f-dd19-4aa6-b678-b0ba6881e90b" xsi:nil="true"/>
    <lcf76f155ced4ddcb4097134ff3c332f xmlns="5533abb9-be13-407b-8726-df8bb0994b7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38D0C4-808B-43B1-AA88-89CF6BAC5C2E}">
  <ds:schemaRefs>
    <ds:schemaRef ds:uri="0e55738f-dd19-4aa6-b678-b0ba6881e90b"/>
    <ds:schemaRef ds:uri="5533abb9-be13-407b-8726-df8bb0994b7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6395D6C-8C73-458E-8670-2600AAC19918}">
  <ds:schemaRefs>
    <ds:schemaRef ds:uri="0e55738f-dd19-4aa6-b678-b0ba6881e90b"/>
    <ds:schemaRef ds:uri="5533abb9-be13-407b-8726-df8bb0994b7e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361F377-6584-4052-A669-3A120F350F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1325</Words>
  <Application>Microsoft Office PowerPoint</Application>
  <PresentationFormat>Widescreen</PresentationFormat>
  <Paragraphs>131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1_Custom Design</vt:lpstr>
      <vt:lpstr>Custom Design</vt:lpstr>
      <vt:lpstr>BIG Biodiversity Challenge and Awards 2024 Project entry form – Instructions</vt:lpstr>
      <vt:lpstr>BIG Biodiversity Challenge and Awards 2024 Project entry form – Instructions</vt:lpstr>
      <vt:lpstr>BIG Biodiversity Challenge and Awards 2024 Project entry form – Instructions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Richards</dc:creator>
  <cp:lastModifiedBy>Aidan Carter</cp:lastModifiedBy>
  <cp:revision>3</cp:revision>
  <dcterms:created xsi:type="dcterms:W3CDTF">2022-02-04T20:06:34Z</dcterms:created>
  <dcterms:modified xsi:type="dcterms:W3CDTF">2024-06-12T08:40:59Z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0x010100D1642B0A3EB9D241AB8414B26740DCFA</vt:lpwstr>
  </property>
  <property fmtid="{D5CDD505-2E9C-101B-9397-08002B2CF9AE}" pid="3" name="Order">
    <vt:r8>4400</vt:r8>
  </property>
  <property fmtid="{D5CDD505-2E9C-101B-9397-08002B2CF9AE}" pid="4" name="MediaServiceImageTags">
    <vt:lpwstr/>
  </property>
</Properties>
</file>